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11BC9-7475-480B-97C9-FB65E4BA1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B83400-9896-4F71-A754-DA720A880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7B8E13-41DF-409C-8BFE-1DC35E85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B15-0B0C-47C6-9EBE-1D97CC4B8807}" type="datetimeFigureOut">
              <a:rPr lang="nl-BE" smtClean="0"/>
              <a:t>16/05/2021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9C7818-D4C3-434D-AAF8-EDF2B448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0403F7-B451-4B58-87E0-027F58CC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4DEB-FFEC-4FD3-A66A-7F1C0C962C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569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719F5-CF26-456F-B294-D8AA0DA1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D9096D-F394-4ADD-95B7-E05FF1EF0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B76A33-1821-42B5-9943-A6CC4BC3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B15-0B0C-47C6-9EBE-1D97CC4B8807}" type="datetimeFigureOut">
              <a:rPr lang="nl-BE" smtClean="0"/>
              <a:t>16/05/2021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1E9002-86B4-4D6F-82D0-DB958FDD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AE7172-3EF8-4317-BF79-C080E923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4DEB-FFEC-4FD3-A66A-7F1C0C962C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605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F38EF8-D73C-47A7-BCCB-8DB2DEEBFA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B04D622-F425-4207-AF96-30DFC4AE6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37AD8B-680D-4E05-836A-F3009028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B15-0B0C-47C6-9EBE-1D97CC4B8807}" type="datetimeFigureOut">
              <a:rPr lang="nl-BE" smtClean="0"/>
              <a:t>16/05/2021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342EA6-E06F-4F14-B935-7361CF51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E651F4-EF51-4D2E-8EB4-0F8587B7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4DEB-FFEC-4FD3-A66A-7F1C0C962C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03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33375-1D71-41E5-9681-A383A8C3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9787E2-77CC-4FC5-BD8C-BCF8FA482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0AC110-0CDB-48BF-96F0-95BC01B8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B15-0B0C-47C6-9EBE-1D97CC4B8807}" type="datetimeFigureOut">
              <a:rPr lang="nl-BE" smtClean="0"/>
              <a:t>16/05/2021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44BA05-2E60-4013-996D-3614C89F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264DEE-C6C2-40EC-A3F5-CD0A1BFE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4DEB-FFEC-4FD3-A66A-7F1C0C962C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765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14967-03F4-4629-A435-FC715AE5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B2C008-D6C8-430D-8891-64AB9F6DF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B1AF56-35E5-451E-AD04-D18E2527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B15-0B0C-47C6-9EBE-1D97CC4B8807}" type="datetimeFigureOut">
              <a:rPr lang="nl-BE" smtClean="0"/>
              <a:t>16/05/2021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D9B620-AFC1-4966-8D85-8A183C80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C45C43-BB44-4DCD-B59A-4C60B7E5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4DEB-FFEC-4FD3-A66A-7F1C0C962C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405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76C9D-E849-47B9-AD71-645F05D7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4A7F02-48B7-49C4-ADD7-3DDC9E5FF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A380D3-35F1-4FF3-98A7-42D369FFE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702A95-A3C7-4B55-AAED-4D2DF419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B15-0B0C-47C6-9EBE-1D97CC4B8807}" type="datetimeFigureOut">
              <a:rPr lang="nl-BE" smtClean="0"/>
              <a:t>16/05/2021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0D1B5D-FFB6-410E-9B7A-6074C856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ADA5F5-9CB6-422A-ABF8-50F80BDA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4DEB-FFEC-4FD3-A66A-7F1C0C962C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165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DC2FE-2C55-4C6A-9CE6-775B6A04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8B9B59-A0B4-421E-8874-B7D247519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2D74C1-EEDD-48E2-A57B-8A0CA7E93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4DA602-FE8E-4916-92B5-F82E9E75D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F5C718-5F33-41E6-A075-194F3321E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25FFD7-7A11-4B87-B2F1-178CAF52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B15-0B0C-47C6-9EBE-1D97CC4B8807}" type="datetimeFigureOut">
              <a:rPr lang="nl-BE" smtClean="0"/>
              <a:t>16/05/2021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255009A-1C8F-42E8-B824-5C6E7FC5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8CB41B0-D66A-4624-9CC2-3FDC9F0D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4DEB-FFEC-4FD3-A66A-7F1C0C962C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994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BF250-0699-4B14-BB81-694798D7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638E02-6AE8-4A43-A4BE-AAF6CE87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B15-0B0C-47C6-9EBE-1D97CC4B8807}" type="datetimeFigureOut">
              <a:rPr lang="nl-BE" smtClean="0"/>
              <a:t>16/05/2021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2AC42C-C4C7-4092-93CE-43AD45E0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90684E-509F-4227-BBF9-CC158F21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4DEB-FFEC-4FD3-A66A-7F1C0C962C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446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869DD8-DFB8-4856-A0FF-A392D5DF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B15-0B0C-47C6-9EBE-1D97CC4B8807}" type="datetimeFigureOut">
              <a:rPr lang="nl-BE" smtClean="0"/>
              <a:t>16/05/2021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494B3D7-1DF4-4024-BA58-AA3C2699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26D2EC-E093-4B38-A816-1AAAFE3D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4DEB-FFEC-4FD3-A66A-7F1C0C962C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00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A7A0F-16E0-4BFE-87DB-B9C7682E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EE321D-F561-40A7-878F-14C493602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4CEB96-98D1-4CA9-8BD1-985475C94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2AD413-6CBD-45F1-91DE-4467B7A9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B15-0B0C-47C6-9EBE-1D97CC4B8807}" type="datetimeFigureOut">
              <a:rPr lang="nl-BE" smtClean="0"/>
              <a:t>16/05/2021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4EDCE9-B1A1-4446-AF1E-AC092704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B9EABD-1D78-47CA-8E94-B889E3DF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4DEB-FFEC-4FD3-A66A-7F1C0C962C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786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DE17C-1C33-4914-A857-42FB9809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2DE409-3A44-4D81-87E8-22329BC48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7C142E-EB18-4867-A298-05A3FC9DC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0BA718-1124-4DE2-83E4-B98D42F8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EB15-0B0C-47C6-9EBE-1D97CC4B8807}" type="datetimeFigureOut">
              <a:rPr lang="nl-BE" smtClean="0"/>
              <a:t>16/05/2021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E399BE-A639-45FC-8814-595F5276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C8B133-A92C-4C90-8889-EC8DC843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4DEB-FFEC-4FD3-A66A-7F1C0C962C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930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F5FB03-CE6B-44C6-A64E-FDC47609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BAB8D1-A687-4C50-BA0A-6CA2751CA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31087F-169A-4840-B65C-C368E6EDD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EB15-0B0C-47C6-9EBE-1D97CC4B8807}" type="datetimeFigureOut">
              <a:rPr lang="nl-BE" smtClean="0"/>
              <a:t>16/05/2021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22CA9F-39A2-441A-ADF1-61F1B557E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81AE65-1867-44BC-974F-5E300A376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24DEB-FFEC-4FD3-A66A-7F1C0C962CE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17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29704-6616-4403-8D32-811508210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Semana</a:t>
            </a:r>
            <a:r>
              <a:rPr lang="nl-BE" dirty="0"/>
              <a:t> 34</a:t>
            </a:r>
          </a:p>
        </p:txBody>
      </p:sp>
    </p:spTree>
    <p:extLst>
      <p:ext uri="{BB962C8B-B14F-4D97-AF65-F5344CB8AC3E}">
        <p14:creationId xmlns:p14="http://schemas.microsoft.com/office/powerpoint/2010/main" val="331833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2A0BF-9F60-457B-8A27-02D4D758DE9B}"/>
              </a:ext>
            </a:extLst>
          </p:cNvPr>
          <p:cNvSpPr txBox="1"/>
          <p:nvPr/>
        </p:nvSpPr>
        <p:spPr>
          <a:xfrm>
            <a:off x="2701905" y="1050084"/>
            <a:ext cx="720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Hoy es lunes, 3 de mayo de 2021</a:t>
            </a:r>
            <a:endParaRPr lang="es-E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3AFC6-9FA9-4FC6-8494-51DA6F0C2081}"/>
              </a:ext>
            </a:extLst>
          </p:cNvPr>
          <p:cNvSpPr txBox="1"/>
          <p:nvPr/>
        </p:nvSpPr>
        <p:spPr>
          <a:xfrm>
            <a:off x="591015" y="3751990"/>
            <a:ext cx="439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día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ayer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España</a:t>
            </a:r>
            <a:r>
              <a:rPr lang="en-US" dirty="0"/>
              <a:t>?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37411-CB25-4943-AEC7-FE79181E6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65" y="3106010"/>
            <a:ext cx="4519152" cy="30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0282E995-77AF-47C7-BFA2-82EF6AAAE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16899"/>
            <a:ext cx="5010884" cy="5024201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AC1380-830E-4CAD-97BB-646CD5440C2D}"/>
              </a:ext>
            </a:extLst>
          </p:cNvPr>
          <p:cNvSpPr txBox="1"/>
          <p:nvPr/>
        </p:nvSpPr>
        <p:spPr>
          <a:xfrm>
            <a:off x="513183" y="5243804"/>
            <a:ext cx="5439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 </a:t>
            </a:r>
            <a:r>
              <a:rPr lang="en-US" b="1" dirty="0" err="1"/>
              <a:t>gente</a:t>
            </a:r>
            <a:r>
              <a:rPr lang="en-US" b="1" dirty="0"/>
              <a:t> </a:t>
            </a:r>
            <a:r>
              <a:rPr lang="en-US" dirty="0"/>
              <a:t>no </a:t>
            </a:r>
            <a:r>
              <a:rPr lang="en-US" b="1" dirty="0" err="1"/>
              <a:t>tenía</a:t>
            </a:r>
            <a:r>
              <a:rPr lang="en-US" dirty="0"/>
              <a:t> </a:t>
            </a:r>
            <a:r>
              <a:rPr lang="en-US" dirty="0" err="1"/>
              <a:t>electricidad</a:t>
            </a:r>
            <a:r>
              <a:rPr lang="en-US" dirty="0"/>
              <a:t>, </a:t>
            </a:r>
            <a:r>
              <a:rPr lang="en-US" dirty="0" err="1"/>
              <a:t>entonces</a:t>
            </a:r>
            <a:r>
              <a:rPr lang="en-US" dirty="0"/>
              <a:t> la </a:t>
            </a:r>
            <a:r>
              <a:rPr lang="en-US" dirty="0" err="1"/>
              <a:t>gente</a:t>
            </a:r>
            <a:r>
              <a:rPr lang="en-US" dirty="0"/>
              <a:t> no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neveras</a:t>
            </a:r>
            <a:r>
              <a:rPr lang="en-US" dirty="0"/>
              <a:t> o no </a:t>
            </a:r>
            <a:r>
              <a:rPr lang="en-US" b="1" dirty="0" err="1"/>
              <a:t>había</a:t>
            </a:r>
            <a:r>
              <a:rPr lang="en-US" dirty="0"/>
              <a:t> </a:t>
            </a:r>
            <a:r>
              <a:rPr lang="en-US" dirty="0" err="1"/>
              <a:t>nevera</a:t>
            </a:r>
            <a:r>
              <a:rPr lang="en-US" b="1" dirty="0" err="1"/>
              <a:t>s</a:t>
            </a:r>
            <a:r>
              <a:rPr lang="en-US" dirty="0"/>
              <a:t>.</a:t>
            </a:r>
          </a:p>
          <a:p>
            <a:r>
              <a:rPr lang="en-US" dirty="0"/>
              <a:t>No </a:t>
            </a:r>
            <a:r>
              <a:rPr lang="en-US" dirty="0" err="1"/>
              <a:t>había</a:t>
            </a:r>
            <a:r>
              <a:rPr lang="en-US" dirty="0"/>
              <a:t> /</a:t>
            </a:r>
            <a:r>
              <a:rPr lang="en-US" dirty="0" err="1"/>
              <a:t>existía</a:t>
            </a:r>
            <a:r>
              <a:rPr lang="en-US" dirty="0"/>
              <a:t> </a:t>
            </a:r>
            <a:r>
              <a:rPr lang="en-US" dirty="0" err="1"/>
              <a:t>electricidad</a:t>
            </a:r>
            <a:r>
              <a:rPr lang="en-US" dirty="0"/>
              <a:t>/ luz </a:t>
            </a:r>
            <a:r>
              <a:rPr lang="en-US" dirty="0" err="1"/>
              <a:t>eléctrica</a:t>
            </a:r>
            <a:endParaRPr lang="es-E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29A79-5129-4717-B5DE-8A6CCD7B0459}"/>
              </a:ext>
            </a:extLst>
          </p:cNvPr>
          <p:cNvSpPr txBox="1"/>
          <p:nvPr/>
        </p:nvSpPr>
        <p:spPr>
          <a:xfrm>
            <a:off x="6388528" y="1911785"/>
            <a:ext cx="39986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no se usaba la aspiradora</a:t>
            </a:r>
          </a:p>
          <a:p>
            <a:r>
              <a:rPr lang="es-ES" dirty="0"/>
              <a:t>la gente no usaba la aspiradora</a:t>
            </a:r>
          </a:p>
          <a:p>
            <a:r>
              <a:rPr lang="es-ES" dirty="0"/>
              <a:t>no había aspiradoras</a:t>
            </a:r>
          </a:p>
          <a:p>
            <a:r>
              <a:rPr lang="es-ES" dirty="0"/>
              <a:t>la gente no utilizaba la calefacción</a:t>
            </a:r>
          </a:p>
          <a:p>
            <a:r>
              <a:rPr lang="es-ES" dirty="0"/>
              <a:t>no bebía bebidas de lata / </a:t>
            </a:r>
            <a:r>
              <a:rPr lang="es-ES" dirty="0" err="1"/>
              <a:t>coca-cola</a:t>
            </a:r>
            <a:endParaRPr lang="es-ES" dirty="0"/>
          </a:p>
          <a:p>
            <a:r>
              <a:rPr lang="es-ES" dirty="0"/>
              <a:t>la gente no se ponía zapatos</a:t>
            </a:r>
          </a:p>
          <a:p>
            <a:r>
              <a:rPr lang="es-ES" dirty="0"/>
              <a:t>no existían las papeleras de metal</a:t>
            </a:r>
          </a:p>
          <a:p>
            <a:r>
              <a:rPr lang="es-ES" dirty="0"/>
              <a:t>no se comían patatas fritas</a:t>
            </a:r>
          </a:p>
          <a:p>
            <a:r>
              <a:rPr lang="es-ES" dirty="0"/>
              <a:t>no se leían libros</a:t>
            </a:r>
          </a:p>
          <a:p>
            <a:r>
              <a:rPr lang="es-ES" dirty="0"/>
              <a:t>no se escuchaba la radio</a:t>
            </a:r>
          </a:p>
        </p:txBody>
      </p:sp>
    </p:spTree>
    <p:extLst>
      <p:ext uri="{BB962C8B-B14F-4D97-AF65-F5344CB8AC3E}">
        <p14:creationId xmlns:p14="http://schemas.microsoft.com/office/powerpoint/2010/main" val="37645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852DDC-3EEE-4D16-85C5-489B90901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288F7-4A0E-44CC-8762-DFB4D6EEAF66}"/>
              </a:ext>
            </a:extLst>
          </p:cNvPr>
          <p:cNvSpPr txBox="1"/>
          <p:nvPr/>
        </p:nvSpPr>
        <p:spPr>
          <a:xfrm>
            <a:off x="8046719" y="1653584"/>
            <a:ext cx="3633747" cy="270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¿</a:t>
            </a:r>
            <a:r>
              <a:rPr lang="en-US" sz="3600" dirty="0" err="1"/>
              <a:t>qué</a:t>
            </a:r>
            <a:r>
              <a:rPr lang="en-US" sz="3600" dirty="0"/>
              <a:t> </a:t>
            </a:r>
            <a:r>
              <a:rPr lang="en-US" sz="3600" dirty="0" err="1"/>
              <a:t>colores</a:t>
            </a:r>
            <a:r>
              <a:rPr lang="en-US" sz="3600" dirty="0"/>
              <a:t>, </a:t>
            </a:r>
            <a:r>
              <a:rPr lang="en-US" sz="3600" dirty="0" err="1"/>
              <a:t>sabores</a:t>
            </a:r>
            <a:r>
              <a:rPr lang="en-US" sz="3600" dirty="0"/>
              <a:t>, </a:t>
            </a:r>
            <a:r>
              <a:rPr lang="en-US" sz="3600" dirty="0" err="1"/>
              <a:t>olores</a:t>
            </a:r>
            <a:r>
              <a:rPr lang="en-US" sz="3600" dirty="0"/>
              <a:t> y </a:t>
            </a:r>
            <a:r>
              <a:rPr lang="en-US" sz="3600" dirty="0" err="1"/>
              <a:t>sonidos</a:t>
            </a:r>
            <a:r>
              <a:rPr lang="en-US" sz="3600" dirty="0"/>
              <a:t> </a:t>
            </a:r>
            <a:r>
              <a:rPr lang="en-US" sz="3600" dirty="0" err="1"/>
              <a:t>relacionas</a:t>
            </a:r>
            <a:r>
              <a:rPr lang="en-US" sz="3600" dirty="0"/>
              <a:t> con </a:t>
            </a:r>
            <a:r>
              <a:rPr lang="en-US" sz="3600" dirty="0" err="1"/>
              <a:t>esta</a:t>
            </a:r>
            <a:r>
              <a:rPr lang="en-US" sz="3600" dirty="0"/>
              <a:t> </a:t>
            </a:r>
            <a:r>
              <a:rPr lang="en-US" sz="3600" dirty="0" err="1"/>
              <a:t>época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120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ltar al a cuerda">
            <a:extLst>
              <a:ext uri="{FF2B5EF4-FFF2-40B4-BE49-F238E27FC236}">
                <a16:creationId xmlns:a16="http://schemas.microsoft.com/office/drawing/2014/main" id="{752EF34F-1642-460C-AB91-7A5FEA73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5" y="421591"/>
            <a:ext cx="2667358" cy="142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er tv en los 60">
            <a:extLst>
              <a:ext uri="{FF2B5EF4-FFF2-40B4-BE49-F238E27FC236}">
                <a16:creationId xmlns:a16="http://schemas.microsoft.com/office/drawing/2014/main" id="{7B870C9A-1B2A-43D7-B452-2B6DD1A8C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6" y="2398287"/>
            <a:ext cx="2863090" cy="206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ubo rubik">
            <a:extLst>
              <a:ext uri="{FF2B5EF4-FFF2-40B4-BE49-F238E27FC236}">
                <a16:creationId xmlns:a16="http://schemas.microsoft.com/office/drawing/2014/main" id="{253A19D9-D511-4C39-BD18-95918343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5" y="4936020"/>
            <a:ext cx="2667358" cy="15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3052B9A-54BA-4AAA-BBF7-FCE3D1FACA98}"/>
              </a:ext>
            </a:extLst>
          </p:cNvPr>
          <p:cNvSpPr txBox="1"/>
          <p:nvPr/>
        </p:nvSpPr>
        <p:spPr>
          <a:xfrm>
            <a:off x="3851914" y="843277"/>
            <a:ext cx="334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¿A qué </a:t>
            </a:r>
            <a:r>
              <a:rPr lang="nl-BE" sz="3200" b="1" dirty="0" err="1"/>
              <a:t>jugabas</a:t>
            </a:r>
            <a:r>
              <a:rPr lang="nl-BE" sz="3200" b="1" dirty="0"/>
              <a:t>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9A3A631-806B-437D-B0C2-807DC6C01149}"/>
              </a:ext>
            </a:extLst>
          </p:cNvPr>
          <p:cNvSpPr txBox="1"/>
          <p:nvPr/>
        </p:nvSpPr>
        <p:spPr>
          <a:xfrm>
            <a:off x="3593206" y="2474892"/>
            <a:ext cx="4095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¿</a:t>
            </a:r>
            <a:r>
              <a:rPr lang="nl-BE" sz="2800" b="1" dirty="0" err="1"/>
              <a:t>Veías</a:t>
            </a:r>
            <a:r>
              <a:rPr lang="nl-BE" sz="2800" b="1" dirty="0"/>
              <a:t> la </a:t>
            </a:r>
            <a:r>
              <a:rPr lang="nl-BE" sz="2800" b="1" dirty="0" err="1"/>
              <a:t>televisión</a:t>
            </a:r>
            <a:r>
              <a:rPr lang="nl-BE" sz="2800" b="1" dirty="0"/>
              <a:t>? ¿Qué?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2F3F92-0863-4CFF-9DF1-659A6F4EFB05}"/>
              </a:ext>
            </a:extLst>
          </p:cNvPr>
          <p:cNvSpPr txBox="1"/>
          <p:nvPr/>
        </p:nvSpPr>
        <p:spPr>
          <a:xfrm>
            <a:off x="3593206" y="5224549"/>
            <a:ext cx="341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¿Cómo se </a:t>
            </a:r>
            <a:r>
              <a:rPr lang="nl-BE" sz="2400" b="1" dirty="0" err="1"/>
              <a:t>jugaba</a:t>
            </a:r>
            <a:r>
              <a:rPr lang="nl-BE" sz="2400" b="1" dirty="0"/>
              <a:t> a </a:t>
            </a:r>
            <a:r>
              <a:rPr lang="nl-BE" sz="2400" b="1" dirty="0" err="1"/>
              <a:t>esto</a:t>
            </a:r>
            <a:r>
              <a:rPr lang="nl-BE" sz="2400" b="1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86B81-6E63-47DE-980A-A2A0A87EDDC6}"/>
              </a:ext>
            </a:extLst>
          </p:cNvPr>
          <p:cNvSpPr txBox="1"/>
          <p:nvPr/>
        </p:nvSpPr>
        <p:spPr>
          <a:xfrm>
            <a:off x="9031266" y="333498"/>
            <a:ext cx="26673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saltar a la cuerda</a:t>
            </a:r>
          </a:p>
          <a:p>
            <a:r>
              <a:rPr lang="es-ES" dirty="0"/>
              <a:t>jugar al fútbol</a:t>
            </a:r>
          </a:p>
          <a:p>
            <a:r>
              <a:rPr lang="es-ES" dirty="0"/>
              <a:t>el pilla </a:t>
            </a:r>
            <a:r>
              <a:rPr lang="es-ES" dirty="0" err="1"/>
              <a:t>pilla</a:t>
            </a:r>
            <a:endParaRPr lang="es-ES" dirty="0"/>
          </a:p>
          <a:p>
            <a:r>
              <a:rPr lang="es-ES" dirty="0"/>
              <a:t>pillar = coger</a:t>
            </a:r>
          </a:p>
          <a:p>
            <a:r>
              <a:rPr lang="es-ES" dirty="0"/>
              <a:t>jugar al elástico</a:t>
            </a:r>
          </a:p>
          <a:p>
            <a:r>
              <a:rPr lang="es-ES" dirty="0"/>
              <a:t>patinar</a:t>
            </a:r>
          </a:p>
          <a:p>
            <a:r>
              <a:rPr lang="es-ES" dirty="0"/>
              <a:t>columpiarse</a:t>
            </a:r>
          </a:p>
          <a:p>
            <a:r>
              <a:rPr lang="es-ES" dirty="0"/>
              <a:t>jugar a la rayuela</a:t>
            </a:r>
          </a:p>
          <a:p>
            <a:r>
              <a:rPr lang="es-ES" dirty="0"/>
              <a:t>subir a los árboles</a:t>
            </a:r>
          </a:p>
          <a:p>
            <a:r>
              <a:rPr lang="es-ES" dirty="0"/>
              <a:t>tocar el timbre</a:t>
            </a:r>
          </a:p>
          <a:p>
            <a:r>
              <a:rPr lang="es-ES" dirty="0"/>
              <a:t>jugar a las canicas</a:t>
            </a:r>
          </a:p>
          <a:p>
            <a:r>
              <a:rPr lang="es-ES" dirty="0"/>
              <a:t>jugar al escondite</a:t>
            </a:r>
          </a:p>
        </p:txBody>
      </p:sp>
    </p:spTree>
    <p:extLst>
      <p:ext uri="{BB962C8B-B14F-4D97-AF65-F5344CB8AC3E}">
        <p14:creationId xmlns:p14="http://schemas.microsoft.com/office/powerpoint/2010/main" val="38847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59C457-4D5B-487F-8E36-FB6341207218}"/>
              </a:ext>
            </a:extLst>
          </p:cNvPr>
          <p:cNvSpPr txBox="1"/>
          <p:nvPr/>
        </p:nvSpPr>
        <p:spPr>
          <a:xfrm>
            <a:off x="535258" y="512956"/>
            <a:ext cx="916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 </a:t>
            </a:r>
            <a:r>
              <a:rPr lang="en-US" sz="3200" b="1" dirty="0" err="1"/>
              <a:t>anécdota</a:t>
            </a:r>
            <a:r>
              <a:rPr lang="en-US" sz="3200" b="1" dirty="0"/>
              <a:t> de Rosa (</a:t>
            </a:r>
            <a:r>
              <a:rPr lang="en-US" sz="3200" b="1" dirty="0" err="1"/>
              <a:t>libro</a:t>
            </a:r>
            <a:r>
              <a:rPr lang="en-US" sz="3200" b="1" dirty="0"/>
              <a:t> pg. 64 </a:t>
            </a:r>
            <a:r>
              <a:rPr lang="en-US" sz="3200" b="1" dirty="0" err="1"/>
              <a:t>ej</a:t>
            </a:r>
            <a:r>
              <a:rPr lang="en-US" sz="3200" b="1" dirty="0"/>
              <a:t>. 2a)</a:t>
            </a:r>
            <a:endParaRPr lang="es-ES" sz="3200" b="1" dirty="0"/>
          </a:p>
        </p:txBody>
      </p:sp>
      <p:pic>
        <p:nvPicPr>
          <p:cNvPr id="3" name="8008FCAD">
            <a:hlinkClick r:id="" action="ppaction://media"/>
            <a:extLst>
              <a:ext uri="{FF2B5EF4-FFF2-40B4-BE49-F238E27FC236}">
                <a16:creationId xmlns:a16="http://schemas.microsoft.com/office/drawing/2014/main" id="{CEDC147B-BEF7-4782-8AA4-4C16FB46B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10885" y="1363314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750ED-60C7-4DE3-B47F-7095F1C0136A}"/>
              </a:ext>
            </a:extLst>
          </p:cNvPr>
          <p:cNvSpPr txBox="1"/>
          <p:nvPr/>
        </p:nvSpPr>
        <p:spPr>
          <a:xfrm>
            <a:off x="535259" y="1744824"/>
            <a:ext cx="2142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Ej</a:t>
            </a:r>
            <a:r>
              <a:rPr lang="en-US" b="1" dirty="0"/>
              <a:t>. 2a</a:t>
            </a:r>
          </a:p>
          <a:p>
            <a:r>
              <a:rPr lang="en-US" dirty="0"/>
              <a:t>Se </a:t>
            </a:r>
            <a:r>
              <a:rPr lang="en-US" dirty="0" err="1"/>
              <a:t>durmió</a:t>
            </a:r>
            <a:endParaRPr lang="en-US" dirty="0"/>
          </a:p>
          <a:p>
            <a:r>
              <a:rPr lang="en-US" dirty="0" err="1"/>
              <a:t>pidió</a:t>
            </a:r>
            <a:endParaRPr lang="en-US" dirty="0"/>
          </a:p>
          <a:p>
            <a:r>
              <a:rPr lang="en-US" dirty="0" err="1"/>
              <a:t>Repetí</a:t>
            </a:r>
            <a:endParaRPr lang="en-US" dirty="0"/>
          </a:p>
          <a:p>
            <a:r>
              <a:rPr lang="en-US" dirty="0" err="1"/>
              <a:t>Preguntó</a:t>
            </a:r>
            <a:endParaRPr lang="en-US" dirty="0"/>
          </a:p>
          <a:p>
            <a:r>
              <a:rPr lang="en-US" dirty="0" err="1"/>
              <a:t>Terminó</a:t>
            </a:r>
            <a:endParaRPr lang="en-US" dirty="0"/>
          </a:p>
          <a:p>
            <a:r>
              <a:rPr lang="en-US" dirty="0"/>
              <a:t>Me </a:t>
            </a:r>
            <a:r>
              <a:rPr lang="en-US" dirty="0" err="1"/>
              <a:t>dormí</a:t>
            </a:r>
            <a:endParaRPr lang="en-US" dirty="0"/>
          </a:p>
          <a:p>
            <a:r>
              <a:rPr lang="en-US" dirty="0" err="1"/>
              <a:t>Empecé</a:t>
            </a:r>
            <a:endParaRPr lang="en-US" dirty="0"/>
          </a:p>
          <a:p>
            <a:r>
              <a:rPr lang="en-US" dirty="0" err="1"/>
              <a:t>Seguí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Indefinido</a:t>
            </a:r>
            <a:r>
              <a:rPr lang="en-US" dirty="0"/>
              <a:t> (</a:t>
            </a:r>
            <a:r>
              <a:rPr lang="en-US" dirty="0" err="1"/>
              <a:t>pasado</a:t>
            </a:r>
            <a:r>
              <a:rPr lang="en-US" dirty="0"/>
              <a:t> simple)</a:t>
            </a:r>
          </a:p>
          <a:p>
            <a:endParaRPr lang="en-US" dirty="0"/>
          </a:p>
          <a:p>
            <a:r>
              <a:rPr lang="en-US" dirty="0" err="1"/>
              <a:t>Acontecimientos</a:t>
            </a:r>
            <a:r>
              <a:rPr lang="en-US" dirty="0"/>
              <a:t>=</a:t>
            </a:r>
          </a:p>
          <a:p>
            <a:r>
              <a:rPr lang="en-US" dirty="0" err="1"/>
              <a:t>acción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9954A-660C-42B0-8ECF-79D4D3554BB4}"/>
              </a:ext>
            </a:extLst>
          </p:cNvPr>
          <p:cNvSpPr txBox="1"/>
          <p:nvPr/>
        </p:nvSpPr>
        <p:spPr>
          <a:xfrm>
            <a:off x="3312367" y="1763486"/>
            <a:ext cx="19221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Ej</a:t>
            </a:r>
            <a:r>
              <a:rPr lang="en-US" b="1" dirty="0"/>
              <a:t>. 2b</a:t>
            </a:r>
          </a:p>
          <a:p>
            <a:r>
              <a:rPr lang="en-US" dirty="0" err="1"/>
              <a:t>Estaban</a:t>
            </a:r>
            <a:endParaRPr lang="en-US" dirty="0"/>
          </a:p>
          <a:p>
            <a:r>
              <a:rPr lang="en-US" dirty="0"/>
              <a:t>Era</a:t>
            </a:r>
          </a:p>
          <a:p>
            <a:r>
              <a:rPr lang="en-US" dirty="0" err="1"/>
              <a:t>Tenía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Imperfecto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descripción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7A9D3-ED60-437D-94E7-D207FB6EA599}"/>
              </a:ext>
            </a:extLst>
          </p:cNvPr>
          <p:cNvSpPr txBox="1"/>
          <p:nvPr/>
        </p:nvSpPr>
        <p:spPr>
          <a:xfrm>
            <a:off x="5868953" y="2238497"/>
            <a:ext cx="43783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de aventuras de piratas</a:t>
            </a:r>
          </a:p>
          <a:p>
            <a:r>
              <a:rPr lang="es-ES" dirty="0"/>
              <a:t>un cuento inventado</a:t>
            </a:r>
          </a:p>
          <a:p>
            <a:r>
              <a:rPr lang="es-ES" dirty="0"/>
              <a:t>un acontecimiento = algo que pasa</a:t>
            </a:r>
          </a:p>
          <a:p>
            <a:r>
              <a:rPr lang="es-ES"/>
              <a:t>La </a:t>
            </a:r>
            <a:r>
              <a:rPr lang="es-ES" dirty="0"/>
              <a:t>Bella durmiente</a:t>
            </a:r>
          </a:p>
          <a:p>
            <a:r>
              <a:rPr lang="es-ES" dirty="0"/>
              <a:t>Caperucita roja</a:t>
            </a:r>
          </a:p>
          <a:p>
            <a:r>
              <a:rPr lang="es-ES" dirty="0"/>
              <a:t>Los siete cabritillos</a:t>
            </a:r>
          </a:p>
          <a:p>
            <a:r>
              <a:rPr lang="es-ES" dirty="0"/>
              <a:t>Los tres cerditos</a:t>
            </a:r>
          </a:p>
          <a:p>
            <a:r>
              <a:rPr lang="es-ES" dirty="0"/>
              <a:t>Ricitos de oro y los 3 osos</a:t>
            </a:r>
          </a:p>
          <a:p>
            <a:r>
              <a:rPr lang="es-ES" dirty="0"/>
              <a:t>Cenicienta</a:t>
            </a:r>
          </a:p>
          <a:p>
            <a:r>
              <a:rPr lang="es-ES" dirty="0"/>
              <a:t>El gato con botas</a:t>
            </a:r>
          </a:p>
          <a:p>
            <a:r>
              <a:rPr lang="es-ES" dirty="0"/>
              <a:t>Ali Baba y los 40 ladrones</a:t>
            </a:r>
          </a:p>
          <a:p>
            <a:r>
              <a:rPr lang="es-ES" dirty="0"/>
              <a:t>Blancanieves y los 7 enanitos</a:t>
            </a:r>
          </a:p>
        </p:txBody>
      </p:sp>
    </p:spTree>
    <p:extLst>
      <p:ext uri="{BB962C8B-B14F-4D97-AF65-F5344CB8AC3E}">
        <p14:creationId xmlns:p14="http://schemas.microsoft.com/office/powerpoint/2010/main" val="5910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A7AA78B-BB5F-4DB9-9869-B91024D84920}"/>
              </a:ext>
            </a:extLst>
          </p:cNvPr>
          <p:cNvSpPr txBox="1"/>
          <p:nvPr/>
        </p:nvSpPr>
        <p:spPr>
          <a:xfrm>
            <a:off x="6937248" y="463296"/>
            <a:ext cx="22311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pájaro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La </a:t>
            </a:r>
            <a:r>
              <a:rPr lang="nl-BE" dirty="0" err="1"/>
              <a:t>oveja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mono</a:t>
            </a:r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pingüino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hipopótamo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La </a:t>
            </a:r>
            <a:r>
              <a:rPr lang="nl-BE" dirty="0" err="1"/>
              <a:t>gallina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canguro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La </a:t>
            </a:r>
            <a:r>
              <a:rPr lang="nl-BE" dirty="0" err="1"/>
              <a:t>cabra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elefante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cerdo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oso</a:t>
            </a:r>
            <a:r>
              <a:rPr lang="nl-BE" dirty="0"/>
              <a:t> (panda)</a:t>
            </a:r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perro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zorro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avestruz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rinoceronte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La </a:t>
            </a:r>
            <a:r>
              <a:rPr lang="nl-BE" dirty="0" err="1"/>
              <a:t>serpiente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buitre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dromedario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conejo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cocodrilo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gato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El </a:t>
            </a:r>
            <a:r>
              <a:rPr lang="nl-BE" dirty="0" err="1"/>
              <a:t>pato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C8FEF21-BCB4-4C63-9C35-82DFB611017C}"/>
              </a:ext>
            </a:extLst>
          </p:cNvPr>
          <p:cNvSpPr txBox="1"/>
          <p:nvPr/>
        </p:nvSpPr>
        <p:spPr>
          <a:xfrm>
            <a:off x="9595104" y="463296"/>
            <a:ext cx="2481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23. El </a:t>
            </a:r>
            <a:r>
              <a:rPr lang="nl-BE" dirty="0" err="1"/>
              <a:t>oso</a:t>
            </a:r>
            <a:r>
              <a:rPr lang="nl-BE" dirty="0"/>
              <a:t> </a:t>
            </a:r>
            <a:r>
              <a:rPr lang="nl-BE" dirty="0" err="1"/>
              <a:t>hormiguero</a:t>
            </a:r>
            <a:endParaRPr lang="nl-BE" dirty="0"/>
          </a:p>
          <a:p>
            <a:r>
              <a:rPr lang="nl-BE" dirty="0"/>
              <a:t>24. El </a:t>
            </a:r>
            <a:r>
              <a:rPr lang="nl-BE" dirty="0" err="1"/>
              <a:t>león</a:t>
            </a:r>
            <a:endParaRPr lang="nl-BE" dirty="0"/>
          </a:p>
          <a:p>
            <a:r>
              <a:rPr lang="nl-BE" dirty="0"/>
              <a:t>25. La </a:t>
            </a:r>
            <a:r>
              <a:rPr lang="nl-BE" dirty="0" err="1"/>
              <a:t>cebra</a:t>
            </a:r>
            <a:endParaRPr lang="nl-BE" dirty="0"/>
          </a:p>
          <a:p>
            <a:r>
              <a:rPr lang="nl-BE" dirty="0"/>
              <a:t>26. El </a:t>
            </a:r>
            <a:r>
              <a:rPr lang="nl-BE" dirty="0" err="1"/>
              <a:t>caballo</a:t>
            </a:r>
            <a:endParaRPr lang="nl-BE" dirty="0"/>
          </a:p>
          <a:p>
            <a:r>
              <a:rPr lang="nl-BE" dirty="0"/>
              <a:t>27. El </a:t>
            </a:r>
            <a:r>
              <a:rPr lang="nl-BE"/>
              <a:t>leopardo</a:t>
            </a:r>
            <a:endParaRPr lang="nl-BE" dirty="0"/>
          </a:p>
          <a:p>
            <a:r>
              <a:rPr lang="nl-BE" dirty="0"/>
              <a:t>28. El </a:t>
            </a:r>
            <a:r>
              <a:rPr lang="nl-BE" dirty="0" err="1"/>
              <a:t>tucán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AAB1B3-E844-48FF-B05E-D4E95F1A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6" y="1733129"/>
            <a:ext cx="6383012" cy="4425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49A3B4-20D9-436F-B836-F82D8745D260}"/>
              </a:ext>
            </a:extLst>
          </p:cNvPr>
          <p:cNvSpPr txBox="1"/>
          <p:nvPr/>
        </p:nvSpPr>
        <p:spPr>
          <a:xfrm>
            <a:off x="412974" y="46329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2. Los animales: ¿Conoces los nombres de estos animales?</a:t>
            </a:r>
          </a:p>
        </p:txBody>
      </p:sp>
    </p:spTree>
    <p:extLst>
      <p:ext uri="{BB962C8B-B14F-4D97-AF65-F5344CB8AC3E}">
        <p14:creationId xmlns:p14="http://schemas.microsoft.com/office/powerpoint/2010/main" val="27233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Widescreen</PresentationFormat>
  <Paragraphs>101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Meiryo</vt:lpstr>
      <vt:lpstr>Arial</vt:lpstr>
      <vt:lpstr>Calibri</vt:lpstr>
      <vt:lpstr>Calibri Light</vt:lpstr>
      <vt:lpstr>Kantoorthema</vt:lpstr>
      <vt:lpstr>Semana 34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U6: ¡Qué descanso!</dc:title>
  <dc:creator>Maria José Rivas Lopez</dc:creator>
  <cp:lastModifiedBy>Maria José Rivas Lopez</cp:lastModifiedBy>
  <cp:revision>133</cp:revision>
  <dcterms:created xsi:type="dcterms:W3CDTF">2021-03-15T15:27:25Z</dcterms:created>
  <dcterms:modified xsi:type="dcterms:W3CDTF">2021-05-16T16:28:21Z</dcterms:modified>
</cp:coreProperties>
</file>