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73" r:id="rId5"/>
    <p:sldId id="268" r:id="rId6"/>
    <p:sldId id="269" r:id="rId7"/>
    <p:sldId id="271" r:id="rId8"/>
    <p:sldId id="272" r:id="rId9"/>
    <p:sldId id="275" r:id="rId10"/>
    <p:sldId id="277" r:id="rId11"/>
    <p:sldId id="263" r:id="rId12"/>
    <p:sldId id="266" r:id="rId1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4/06/2020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784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4/06/2020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10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4/06/2020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315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4/06/2020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068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4/06/2020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453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4/06/2020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621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4/06/2020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642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4/06/2020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36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4/06/2020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59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4/06/2020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496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4/06/2020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354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04158-5808-451A-9AF8-9D8E1EF8430D}" type="datetimeFigureOut">
              <a:rPr lang="nl-BE" smtClean="0"/>
              <a:t>4/06/2020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513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4800" dirty="0"/>
              <a:t>Hoy es jueves,4 de </a:t>
            </a:r>
            <a:r>
              <a:rPr lang="nl-BE" sz="4800" dirty="0" err="1"/>
              <a:t>junio</a:t>
            </a:r>
            <a:r>
              <a:rPr lang="nl-BE" sz="4800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15990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0F04B94-80E3-4DFB-AF02-2CD01E88F61B}"/>
              </a:ext>
            </a:extLst>
          </p:cNvPr>
          <p:cNvSpPr txBox="1"/>
          <p:nvPr/>
        </p:nvSpPr>
        <p:spPr>
          <a:xfrm>
            <a:off x="1342239" y="822121"/>
            <a:ext cx="49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F0"/>
                </a:solidFill>
              </a:rPr>
              <a:t>(yo) </a:t>
            </a:r>
            <a:r>
              <a:rPr lang="nl-BE" dirty="0" err="1">
                <a:solidFill>
                  <a:srgbClr val="00B0F0"/>
                </a:solidFill>
              </a:rPr>
              <a:t>Tengo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trabajo</a:t>
            </a:r>
            <a:r>
              <a:rPr lang="nl-BE" dirty="0"/>
              <a:t> </a:t>
            </a:r>
            <a:r>
              <a:rPr lang="nl-BE" dirty="0" err="1"/>
              <a:t>interesante</a:t>
            </a:r>
            <a:r>
              <a:rPr lang="nl-BE" dirty="0"/>
              <a:t>. +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06BA110-6DA4-4088-BA37-A5847B08C435}"/>
              </a:ext>
            </a:extLst>
          </p:cNvPr>
          <p:cNvSpPr txBox="1"/>
          <p:nvPr/>
        </p:nvSpPr>
        <p:spPr>
          <a:xfrm>
            <a:off x="1476463" y="1316963"/>
            <a:ext cx="291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¿y tú?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F7F2364-59F6-4300-AEE3-DF3E5BB6B183}"/>
              </a:ext>
            </a:extLst>
          </p:cNvPr>
          <p:cNvSpPr txBox="1"/>
          <p:nvPr/>
        </p:nvSpPr>
        <p:spPr>
          <a:xfrm>
            <a:off x="1484851" y="2004969"/>
            <a:ext cx="296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+ yo </a:t>
            </a:r>
            <a:r>
              <a:rPr lang="nl-BE" dirty="0" err="1"/>
              <a:t>también</a:t>
            </a:r>
            <a:endParaRPr lang="nl-BE" dirty="0"/>
          </a:p>
          <a:p>
            <a:r>
              <a:rPr lang="nl-BE" dirty="0"/>
              <a:t>- Yo no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DB8A94C-F0B0-4A63-A903-43C7C2092B9E}"/>
              </a:ext>
            </a:extLst>
          </p:cNvPr>
          <p:cNvSpPr txBox="1"/>
          <p:nvPr/>
        </p:nvSpPr>
        <p:spPr>
          <a:xfrm>
            <a:off x="6158918" y="818463"/>
            <a:ext cx="49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F0"/>
                </a:solidFill>
              </a:rPr>
              <a:t>(yo) </a:t>
            </a:r>
            <a:r>
              <a:rPr lang="nl-BE" dirty="0" err="1">
                <a:solidFill>
                  <a:srgbClr val="00B0F0"/>
                </a:solidFill>
              </a:rPr>
              <a:t>quiero</a:t>
            </a:r>
            <a:r>
              <a:rPr lang="nl-BE" dirty="0"/>
              <a:t> pasar las </a:t>
            </a:r>
            <a:r>
              <a:rPr lang="nl-BE" dirty="0" err="1"/>
              <a:t>vacaciones</a:t>
            </a:r>
            <a:r>
              <a:rPr lang="nl-BE" dirty="0"/>
              <a:t> en </a:t>
            </a:r>
            <a:r>
              <a:rPr lang="nl-BE" dirty="0" err="1"/>
              <a:t>casa</a:t>
            </a:r>
            <a:r>
              <a:rPr lang="nl-BE" dirty="0"/>
              <a:t>. +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A6A006D-43AC-4459-97E4-6F2FF2D41291}"/>
              </a:ext>
            </a:extLst>
          </p:cNvPr>
          <p:cNvSpPr txBox="1"/>
          <p:nvPr/>
        </p:nvSpPr>
        <p:spPr>
          <a:xfrm>
            <a:off x="6242808" y="1225221"/>
            <a:ext cx="291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¿y tú?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8EF1EDC-370C-4118-8E57-F5247B60EA67}"/>
              </a:ext>
            </a:extLst>
          </p:cNvPr>
          <p:cNvSpPr txBox="1"/>
          <p:nvPr/>
        </p:nvSpPr>
        <p:spPr>
          <a:xfrm>
            <a:off x="6385419" y="1821809"/>
            <a:ext cx="296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+ yo </a:t>
            </a:r>
            <a:r>
              <a:rPr lang="nl-BE" dirty="0" err="1"/>
              <a:t>también</a:t>
            </a:r>
            <a:endParaRPr lang="nl-BE" dirty="0"/>
          </a:p>
          <a:p>
            <a:r>
              <a:rPr lang="nl-BE" dirty="0"/>
              <a:t>- Yo no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53A4257-DD42-4F83-A1A8-4F4E024C6464}"/>
              </a:ext>
            </a:extLst>
          </p:cNvPr>
          <p:cNvSpPr txBox="1"/>
          <p:nvPr/>
        </p:nvSpPr>
        <p:spPr>
          <a:xfrm>
            <a:off x="1342239" y="3244334"/>
            <a:ext cx="49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F0"/>
                </a:solidFill>
              </a:rPr>
              <a:t>(yo) no </a:t>
            </a:r>
            <a:r>
              <a:rPr lang="nl-BE" dirty="0" err="1">
                <a:solidFill>
                  <a:srgbClr val="00B0F0"/>
                </a:solidFill>
              </a:rPr>
              <a:t>como</a:t>
            </a:r>
            <a:r>
              <a:rPr lang="nl-BE" dirty="0">
                <a:solidFill>
                  <a:srgbClr val="00B0F0"/>
                </a:solidFill>
              </a:rPr>
              <a:t> </a:t>
            </a:r>
            <a:r>
              <a:rPr lang="nl-BE" dirty="0"/>
              <a:t>carne. -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F7B94D8-6D35-433D-9BD5-952DA2E626B6}"/>
              </a:ext>
            </a:extLst>
          </p:cNvPr>
          <p:cNvSpPr txBox="1"/>
          <p:nvPr/>
        </p:nvSpPr>
        <p:spPr>
          <a:xfrm>
            <a:off x="1484851" y="3804349"/>
            <a:ext cx="291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¿y tú?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41371A6-7860-4075-97F7-18DFE7BC0337}"/>
              </a:ext>
            </a:extLst>
          </p:cNvPr>
          <p:cNvSpPr txBox="1"/>
          <p:nvPr/>
        </p:nvSpPr>
        <p:spPr>
          <a:xfrm>
            <a:off x="1484851" y="4525374"/>
            <a:ext cx="296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dirty="0"/>
              <a:t>Yo </a:t>
            </a:r>
            <a:r>
              <a:rPr lang="nl-BE" dirty="0" err="1"/>
              <a:t>tampoco</a:t>
            </a:r>
            <a:endParaRPr lang="nl-BE" dirty="0"/>
          </a:p>
          <a:p>
            <a:r>
              <a:rPr lang="nl-BE" dirty="0"/>
              <a:t>+ yo sí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90293D1-0056-415C-B428-900FAC3A8297}"/>
              </a:ext>
            </a:extLst>
          </p:cNvPr>
          <p:cNvSpPr txBox="1"/>
          <p:nvPr/>
        </p:nvSpPr>
        <p:spPr>
          <a:xfrm>
            <a:off x="6242808" y="2722498"/>
            <a:ext cx="49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F0"/>
                </a:solidFill>
              </a:rPr>
              <a:t>(a mí) me </a:t>
            </a:r>
            <a:r>
              <a:rPr lang="nl-BE" dirty="0" err="1">
                <a:solidFill>
                  <a:srgbClr val="00B0F0"/>
                </a:solidFill>
              </a:rPr>
              <a:t>gusta</a:t>
            </a:r>
            <a:r>
              <a:rPr lang="nl-BE" dirty="0">
                <a:solidFill>
                  <a:srgbClr val="00B0F0"/>
                </a:solidFill>
              </a:rPr>
              <a:t> </a:t>
            </a:r>
            <a:r>
              <a:rPr lang="nl-BE" dirty="0"/>
              <a:t>la</a:t>
            </a:r>
            <a:r>
              <a:rPr lang="nl-BE" dirty="0">
                <a:solidFill>
                  <a:srgbClr val="00B0F0"/>
                </a:solidFill>
              </a:rPr>
              <a:t> </a:t>
            </a:r>
            <a:r>
              <a:rPr lang="nl-BE" dirty="0"/>
              <a:t>carne.+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A7B1917-4483-4E16-86C0-12DBED326231}"/>
              </a:ext>
            </a:extLst>
          </p:cNvPr>
          <p:cNvSpPr txBox="1"/>
          <p:nvPr/>
        </p:nvSpPr>
        <p:spPr>
          <a:xfrm>
            <a:off x="6242807" y="3596085"/>
            <a:ext cx="291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+ </a:t>
            </a:r>
            <a:r>
              <a:rPr lang="nl-BE" dirty="0">
                <a:solidFill>
                  <a:srgbClr val="00B0F0"/>
                </a:solidFill>
              </a:rPr>
              <a:t>a mí </a:t>
            </a:r>
            <a:r>
              <a:rPr lang="nl-BE" dirty="0" err="1"/>
              <a:t>también</a:t>
            </a:r>
            <a:endParaRPr lang="nl-BE" dirty="0"/>
          </a:p>
          <a:p>
            <a:r>
              <a:rPr lang="nl-BE" dirty="0"/>
              <a:t>- </a:t>
            </a:r>
            <a:r>
              <a:rPr lang="nl-BE" dirty="0">
                <a:solidFill>
                  <a:srgbClr val="00B0F0"/>
                </a:solidFill>
              </a:rPr>
              <a:t>A mí </a:t>
            </a:r>
            <a:r>
              <a:rPr lang="nl-BE" dirty="0"/>
              <a:t>no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C0CE5BB-0FC2-48E5-AB09-2F77A6A2936F}"/>
              </a:ext>
            </a:extLst>
          </p:cNvPr>
          <p:cNvSpPr txBox="1"/>
          <p:nvPr/>
        </p:nvSpPr>
        <p:spPr>
          <a:xfrm>
            <a:off x="6242808" y="3144523"/>
            <a:ext cx="291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¿a ti?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5E7FC17-3E72-4578-9579-F8AFC28126EF}"/>
              </a:ext>
            </a:extLst>
          </p:cNvPr>
          <p:cNvSpPr txBox="1"/>
          <p:nvPr/>
        </p:nvSpPr>
        <p:spPr>
          <a:xfrm>
            <a:off x="6210648" y="4521021"/>
            <a:ext cx="49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F0"/>
                </a:solidFill>
              </a:rPr>
              <a:t>(a mí) no me </a:t>
            </a:r>
            <a:r>
              <a:rPr lang="nl-BE" dirty="0" err="1">
                <a:solidFill>
                  <a:srgbClr val="00B0F0"/>
                </a:solidFill>
              </a:rPr>
              <a:t>gusta</a:t>
            </a:r>
            <a:r>
              <a:rPr lang="nl-BE" dirty="0">
                <a:solidFill>
                  <a:srgbClr val="00B0F0"/>
                </a:solidFill>
              </a:rPr>
              <a:t> </a:t>
            </a:r>
            <a:r>
              <a:rPr lang="nl-BE" dirty="0"/>
              <a:t>la</a:t>
            </a:r>
            <a:r>
              <a:rPr lang="nl-BE" dirty="0">
                <a:solidFill>
                  <a:srgbClr val="00B0F0"/>
                </a:solidFill>
              </a:rPr>
              <a:t> </a:t>
            </a:r>
            <a:r>
              <a:rPr lang="nl-BE" dirty="0"/>
              <a:t>carne.-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77D57D1-AF61-49AD-BA14-4C692B490327}"/>
              </a:ext>
            </a:extLst>
          </p:cNvPr>
          <p:cNvSpPr txBox="1"/>
          <p:nvPr/>
        </p:nvSpPr>
        <p:spPr>
          <a:xfrm>
            <a:off x="6290347" y="4987039"/>
            <a:ext cx="291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¿a ti?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3EE1386-3BCC-4554-86DF-1150C3B859F9}"/>
              </a:ext>
            </a:extLst>
          </p:cNvPr>
          <p:cNvSpPr txBox="1"/>
          <p:nvPr/>
        </p:nvSpPr>
        <p:spPr>
          <a:xfrm>
            <a:off x="6385419" y="5393206"/>
            <a:ext cx="291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+ </a:t>
            </a:r>
            <a:r>
              <a:rPr lang="nl-BE" dirty="0">
                <a:solidFill>
                  <a:srgbClr val="00B0F0"/>
                </a:solidFill>
              </a:rPr>
              <a:t>a mí </a:t>
            </a:r>
            <a:r>
              <a:rPr lang="nl-BE" dirty="0"/>
              <a:t>sí</a:t>
            </a:r>
            <a:r>
              <a:rPr lang="nl-BE" dirty="0">
                <a:solidFill>
                  <a:srgbClr val="00B0F0"/>
                </a:solidFill>
              </a:rPr>
              <a:t> </a:t>
            </a:r>
            <a:endParaRPr lang="nl-BE" dirty="0"/>
          </a:p>
          <a:p>
            <a:r>
              <a:rPr lang="nl-BE" dirty="0"/>
              <a:t>- </a:t>
            </a:r>
            <a:r>
              <a:rPr lang="nl-BE" dirty="0">
                <a:solidFill>
                  <a:srgbClr val="00B0F0"/>
                </a:solidFill>
              </a:rPr>
              <a:t>A mí </a:t>
            </a:r>
            <a:r>
              <a:rPr lang="nl-BE" dirty="0" err="1"/>
              <a:t>tampoco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46603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0CEFE0A-A2C4-4B23-845A-EA6E850BD158}"/>
              </a:ext>
            </a:extLst>
          </p:cNvPr>
          <p:cNvSpPr txBox="1"/>
          <p:nvPr/>
        </p:nvSpPr>
        <p:spPr>
          <a:xfrm>
            <a:off x="1291905" y="453006"/>
            <a:ext cx="2416029" cy="36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El </a:t>
            </a:r>
            <a:r>
              <a:rPr lang="nl-BE" dirty="0" err="1">
                <a:solidFill>
                  <a:srgbClr val="0070C0"/>
                </a:solidFill>
              </a:rPr>
              <a:t>viaje</a:t>
            </a:r>
            <a:r>
              <a:rPr lang="nl-BE" dirty="0">
                <a:solidFill>
                  <a:srgbClr val="0070C0"/>
                </a:solidFill>
              </a:rPr>
              <a:t> de </a:t>
            </a:r>
            <a:r>
              <a:rPr lang="nl-BE" dirty="0" err="1">
                <a:solidFill>
                  <a:srgbClr val="0070C0"/>
                </a:solidFill>
              </a:rPr>
              <a:t>Grizel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B5BEFCF-6C2B-4AD1-86DF-06CB65E4A56B}"/>
              </a:ext>
            </a:extLst>
          </p:cNvPr>
          <p:cNvSpPr txBox="1"/>
          <p:nvPr/>
        </p:nvSpPr>
        <p:spPr>
          <a:xfrm>
            <a:off x="1291905" y="1149292"/>
            <a:ext cx="3154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Adónde</a:t>
            </a:r>
            <a:r>
              <a:rPr lang="nl-BE" dirty="0"/>
              <a:t> ha </a:t>
            </a:r>
            <a:r>
              <a:rPr lang="nl-BE" dirty="0" err="1"/>
              <a:t>ido</a:t>
            </a:r>
            <a:r>
              <a:rPr lang="nl-BE" dirty="0"/>
              <a:t>?</a:t>
            </a:r>
          </a:p>
          <a:p>
            <a:r>
              <a:rPr lang="nl-BE" dirty="0"/>
              <a:t>¿En qué medio de </a:t>
            </a:r>
            <a:r>
              <a:rPr lang="nl-BE" dirty="0" err="1"/>
              <a:t>transporte</a:t>
            </a:r>
            <a:r>
              <a:rPr lang="nl-BE" dirty="0"/>
              <a:t>?</a:t>
            </a:r>
          </a:p>
          <a:p>
            <a:r>
              <a:rPr lang="nl-BE" dirty="0"/>
              <a:t>¿Qué tal el </a:t>
            </a:r>
            <a:r>
              <a:rPr lang="nl-BE" dirty="0" err="1"/>
              <a:t>viaje</a:t>
            </a:r>
            <a:r>
              <a:rPr lang="nl-BE" dirty="0"/>
              <a:t>?</a:t>
            </a:r>
          </a:p>
        </p:txBody>
      </p:sp>
      <p:pic>
        <p:nvPicPr>
          <p:cNvPr id="4" name="nv_pap2 pista 27">
            <a:hlinkClick r:id="" action="ppaction://media"/>
            <a:extLst>
              <a:ext uri="{FF2B5EF4-FFF2-40B4-BE49-F238E27FC236}">
                <a16:creationId xmlns:a16="http://schemas.microsoft.com/office/drawing/2014/main" id="{05385457-C2DB-4211-B0D6-50A45C2632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57938" y="1068897"/>
            <a:ext cx="609600" cy="6096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2E8105F-B5DB-4CB7-884A-6DB72E112770}"/>
              </a:ext>
            </a:extLst>
          </p:cNvPr>
          <p:cNvSpPr txBox="1"/>
          <p:nvPr/>
        </p:nvSpPr>
        <p:spPr>
          <a:xfrm>
            <a:off x="1291905" y="2516697"/>
            <a:ext cx="2877423" cy="36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Libro</a:t>
            </a:r>
            <a:r>
              <a:rPr lang="nl-BE" dirty="0">
                <a:solidFill>
                  <a:srgbClr val="0070C0"/>
                </a:solidFill>
              </a:rPr>
              <a:t> pg. 32 </a:t>
            </a:r>
            <a:r>
              <a:rPr lang="nl-BE" dirty="0" err="1">
                <a:solidFill>
                  <a:srgbClr val="0070C0"/>
                </a:solidFill>
              </a:rPr>
              <a:t>ej</a:t>
            </a:r>
            <a:r>
              <a:rPr lang="nl-BE" dirty="0">
                <a:solidFill>
                  <a:srgbClr val="0070C0"/>
                </a:solidFill>
              </a:rPr>
              <a:t>. 12B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8C318B3-6A5D-4284-8E32-751C0AD05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563" y="3220830"/>
            <a:ext cx="2950765" cy="226556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862899B-A906-499E-938E-F3AD909B0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7751" y="2516697"/>
            <a:ext cx="5880556" cy="382144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E7EC5C9-CB01-445B-A0C4-5D57BC453244}"/>
              </a:ext>
            </a:extLst>
          </p:cNvPr>
          <p:cNvSpPr txBox="1"/>
          <p:nvPr/>
        </p:nvSpPr>
        <p:spPr>
          <a:xfrm>
            <a:off x="8022674" y="2424148"/>
            <a:ext cx="4091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Delante</a:t>
            </a:r>
            <a:r>
              <a:rPr lang="nl-BE" dirty="0">
                <a:solidFill>
                  <a:srgbClr val="0070C0"/>
                </a:solidFill>
              </a:rPr>
              <a:t> de </a:t>
            </a:r>
            <a:r>
              <a:rPr lang="nl-BE" dirty="0" err="1">
                <a:solidFill>
                  <a:srgbClr val="0070C0"/>
                </a:solidFill>
              </a:rPr>
              <a:t>sustantivos</a:t>
            </a:r>
            <a:r>
              <a:rPr lang="nl-BE" dirty="0">
                <a:solidFill>
                  <a:srgbClr val="0070C0"/>
                </a:solidFill>
              </a:rPr>
              <a:t> y </a:t>
            </a:r>
            <a:r>
              <a:rPr lang="nl-BE" dirty="0" err="1">
                <a:solidFill>
                  <a:srgbClr val="0070C0"/>
                </a:solidFill>
              </a:rPr>
              <a:t>después</a:t>
            </a:r>
            <a:r>
              <a:rPr lang="nl-BE" dirty="0">
                <a:solidFill>
                  <a:srgbClr val="0070C0"/>
                </a:solidFill>
              </a:rPr>
              <a:t> de </a:t>
            </a:r>
            <a:r>
              <a:rPr lang="nl-BE" dirty="0" err="1">
                <a:solidFill>
                  <a:srgbClr val="0070C0"/>
                </a:solidFill>
              </a:rPr>
              <a:t>verbos</a:t>
            </a:r>
            <a:r>
              <a:rPr lang="nl-BE" dirty="0">
                <a:solidFill>
                  <a:srgbClr val="0070C0"/>
                </a:solidFill>
              </a:rPr>
              <a:t>: </a:t>
            </a:r>
            <a:r>
              <a:rPr lang="nl-BE" b="1" dirty="0" err="1">
                <a:solidFill>
                  <a:srgbClr val="0070C0"/>
                </a:solidFill>
              </a:rPr>
              <a:t>mucho</a:t>
            </a:r>
            <a:r>
              <a:rPr lang="nl-BE" b="1" dirty="0">
                <a:solidFill>
                  <a:srgbClr val="0070C0"/>
                </a:solidFill>
              </a:rPr>
              <a:t>/a/os/as</a:t>
            </a:r>
          </a:p>
          <a:p>
            <a:r>
              <a:rPr lang="nl-BE" dirty="0" err="1">
                <a:solidFill>
                  <a:srgbClr val="0070C0"/>
                </a:solidFill>
              </a:rPr>
              <a:t>Delante</a:t>
            </a:r>
            <a:r>
              <a:rPr lang="nl-BE" dirty="0">
                <a:solidFill>
                  <a:srgbClr val="0070C0"/>
                </a:solidFill>
              </a:rPr>
              <a:t> de </a:t>
            </a:r>
            <a:r>
              <a:rPr lang="nl-BE" dirty="0" err="1">
                <a:solidFill>
                  <a:srgbClr val="0070C0"/>
                </a:solidFill>
              </a:rPr>
              <a:t>adjetivos</a:t>
            </a:r>
            <a:r>
              <a:rPr lang="nl-BE" dirty="0">
                <a:solidFill>
                  <a:srgbClr val="0070C0"/>
                </a:solidFill>
              </a:rPr>
              <a:t> y </a:t>
            </a:r>
            <a:r>
              <a:rPr lang="nl-BE" dirty="0" err="1">
                <a:solidFill>
                  <a:srgbClr val="0070C0"/>
                </a:solidFill>
              </a:rPr>
              <a:t>adverbios</a:t>
            </a:r>
            <a:r>
              <a:rPr lang="nl-BE" dirty="0">
                <a:solidFill>
                  <a:srgbClr val="0070C0"/>
                </a:solidFill>
              </a:rPr>
              <a:t>: </a:t>
            </a:r>
            <a:r>
              <a:rPr lang="nl-BE" b="1" dirty="0" err="1">
                <a:solidFill>
                  <a:srgbClr val="0070C0"/>
                </a:solidFill>
              </a:rPr>
              <a:t>muy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B070192-B237-4A10-99DD-A9CCE6F15381}"/>
              </a:ext>
            </a:extLst>
          </p:cNvPr>
          <p:cNvSpPr txBox="1"/>
          <p:nvPr/>
        </p:nvSpPr>
        <p:spPr>
          <a:xfrm>
            <a:off x="5519956" y="5385732"/>
            <a:ext cx="82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muy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17A59A2-6A45-4D61-B2F6-F818E52C7841}"/>
              </a:ext>
            </a:extLst>
          </p:cNvPr>
          <p:cNvSpPr txBox="1"/>
          <p:nvPr/>
        </p:nvSpPr>
        <p:spPr>
          <a:xfrm>
            <a:off x="8064619" y="4757956"/>
            <a:ext cx="82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muy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82C55ED-B3E4-483F-901E-5B6530933E51}"/>
              </a:ext>
            </a:extLst>
          </p:cNvPr>
          <p:cNvSpPr txBox="1"/>
          <p:nvPr/>
        </p:nvSpPr>
        <p:spPr>
          <a:xfrm>
            <a:off x="5562980" y="5755064"/>
            <a:ext cx="82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muy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B3F76A6-C747-47DB-9F9C-1224AA2E7544}"/>
              </a:ext>
            </a:extLst>
          </p:cNvPr>
          <p:cNvSpPr txBox="1"/>
          <p:nvPr/>
        </p:nvSpPr>
        <p:spPr>
          <a:xfrm>
            <a:off x="6474903" y="5201066"/>
            <a:ext cx="1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mucho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86E4819-DF74-4A29-AD98-66DDB279EE9A}"/>
              </a:ext>
            </a:extLst>
          </p:cNvPr>
          <p:cNvSpPr txBox="1"/>
          <p:nvPr/>
        </p:nvSpPr>
        <p:spPr>
          <a:xfrm>
            <a:off x="6385101" y="5016400"/>
            <a:ext cx="1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muchos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C67C1F9-1C03-4CEF-9548-99DE1A055356}"/>
              </a:ext>
            </a:extLst>
          </p:cNvPr>
          <p:cNvSpPr txBox="1"/>
          <p:nvPr/>
        </p:nvSpPr>
        <p:spPr>
          <a:xfrm>
            <a:off x="4936921" y="5570398"/>
            <a:ext cx="1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mucho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29A83D5-69AA-4FA0-9478-40F99C80F0A0}"/>
              </a:ext>
            </a:extLst>
          </p:cNvPr>
          <p:cNvSpPr txBox="1"/>
          <p:nvPr/>
        </p:nvSpPr>
        <p:spPr>
          <a:xfrm>
            <a:off x="8005195" y="5596156"/>
            <a:ext cx="1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mucho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AEE263D-D30B-407C-884A-5FC4B10B5F4C}"/>
              </a:ext>
            </a:extLst>
          </p:cNvPr>
          <p:cNvSpPr txBox="1"/>
          <p:nvPr/>
        </p:nvSpPr>
        <p:spPr>
          <a:xfrm>
            <a:off x="3934468" y="5821416"/>
            <a:ext cx="1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muchos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F083FE7-7818-4127-86ED-79FA0AED9EB4}"/>
              </a:ext>
            </a:extLst>
          </p:cNvPr>
          <p:cNvSpPr txBox="1"/>
          <p:nvPr/>
        </p:nvSpPr>
        <p:spPr>
          <a:xfrm>
            <a:off x="8265728" y="5821416"/>
            <a:ext cx="1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mucho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870AFCD-73C4-4198-88AE-CF24C0D288D5}"/>
              </a:ext>
            </a:extLst>
          </p:cNvPr>
          <p:cNvSpPr txBox="1"/>
          <p:nvPr/>
        </p:nvSpPr>
        <p:spPr>
          <a:xfrm>
            <a:off x="4241303" y="5226233"/>
            <a:ext cx="85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muy</a:t>
            </a:r>
            <a:endParaRPr lang="nl-B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044682A-F7EC-4439-B6FF-8F6D150CEFA4}"/>
              </a:ext>
            </a:extLst>
          </p:cNvPr>
          <p:cNvSpPr txBox="1"/>
          <p:nvPr/>
        </p:nvSpPr>
        <p:spPr>
          <a:xfrm>
            <a:off x="1006679" y="293507"/>
            <a:ext cx="184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Libro</a:t>
            </a:r>
            <a:r>
              <a:rPr lang="nl-BE" dirty="0">
                <a:solidFill>
                  <a:srgbClr val="0070C0"/>
                </a:solidFill>
              </a:rPr>
              <a:t> pg. 60 </a:t>
            </a:r>
            <a:r>
              <a:rPr lang="nl-BE" dirty="0" err="1">
                <a:solidFill>
                  <a:srgbClr val="0070C0"/>
                </a:solidFill>
              </a:rPr>
              <a:t>ej</a:t>
            </a:r>
            <a:r>
              <a:rPr lang="nl-BE" dirty="0">
                <a:solidFill>
                  <a:srgbClr val="0070C0"/>
                </a:solidFill>
              </a:rPr>
              <a:t>. 13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1FB40F8-224D-481A-8B5E-2E49D7563AF0}"/>
              </a:ext>
            </a:extLst>
          </p:cNvPr>
          <p:cNvSpPr txBox="1"/>
          <p:nvPr/>
        </p:nvSpPr>
        <p:spPr>
          <a:xfrm>
            <a:off x="1124125" y="889233"/>
            <a:ext cx="38253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turistas</a:t>
            </a:r>
            <a:endParaRPr lang="nl-BE" dirty="0"/>
          </a:p>
          <a:p>
            <a:r>
              <a:rPr lang="nl-BE" dirty="0" err="1"/>
              <a:t>Ofertas</a:t>
            </a:r>
            <a:r>
              <a:rPr lang="nl-BE" dirty="0"/>
              <a:t> </a:t>
            </a:r>
            <a:r>
              <a:rPr lang="nl-BE" dirty="0" err="1"/>
              <a:t>muy</a:t>
            </a:r>
            <a:r>
              <a:rPr lang="nl-BE" dirty="0"/>
              <a:t> </a:t>
            </a:r>
            <a:r>
              <a:rPr lang="nl-BE" dirty="0" err="1"/>
              <a:t>buenas</a:t>
            </a:r>
            <a:endParaRPr lang="nl-BE" dirty="0"/>
          </a:p>
          <a:p>
            <a:r>
              <a:rPr lang="nl-BE" dirty="0" err="1"/>
              <a:t>Muchas</a:t>
            </a:r>
            <a:r>
              <a:rPr lang="nl-BE" dirty="0"/>
              <a:t> </a:t>
            </a:r>
            <a:r>
              <a:rPr lang="nl-BE" dirty="0" err="1"/>
              <a:t>agencias</a:t>
            </a:r>
            <a:endParaRPr lang="nl-BE" dirty="0"/>
          </a:p>
          <a:p>
            <a:r>
              <a:rPr lang="nl-BE" dirty="0" err="1"/>
              <a:t>Mucha</a:t>
            </a:r>
            <a:r>
              <a:rPr lang="nl-BE" dirty="0"/>
              <a:t> </a:t>
            </a:r>
            <a:r>
              <a:rPr lang="nl-BE" dirty="0" err="1"/>
              <a:t>gente</a:t>
            </a:r>
            <a:endParaRPr lang="nl-BE" dirty="0"/>
          </a:p>
          <a:p>
            <a:r>
              <a:rPr lang="nl-BE" dirty="0" err="1"/>
              <a:t>Muy</a:t>
            </a:r>
            <a:r>
              <a:rPr lang="nl-BE" dirty="0"/>
              <a:t> </a:t>
            </a:r>
            <a:r>
              <a:rPr lang="nl-BE" dirty="0" err="1"/>
              <a:t>alegre</a:t>
            </a:r>
            <a:endParaRPr lang="nl-BE" dirty="0"/>
          </a:p>
          <a:p>
            <a:r>
              <a:rPr lang="nl-BE" dirty="0" err="1"/>
              <a:t>Muchas</a:t>
            </a:r>
            <a:r>
              <a:rPr lang="nl-BE" dirty="0"/>
              <a:t> </a:t>
            </a:r>
            <a:r>
              <a:rPr lang="nl-BE" dirty="0" err="1"/>
              <a:t>sorpresas</a:t>
            </a:r>
            <a:endParaRPr lang="nl-BE" dirty="0"/>
          </a:p>
          <a:p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barrios</a:t>
            </a:r>
            <a:endParaRPr lang="nl-BE" dirty="0"/>
          </a:p>
          <a:p>
            <a:r>
              <a:rPr lang="nl-BE" dirty="0" err="1"/>
              <a:t>Muchas</a:t>
            </a:r>
            <a:r>
              <a:rPr lang="nl-BE" dirty="0"/>
              <a:t> </a:t>
            </a:r>
            <a:r>
              <a:rPr lang="nl-BE" dirty="0" err="1"/>
              <a:t>casas</a:t>
            </a:r>
            <a:endParaRPr lang="nl-BE" dirty="0"/>
          </a:p>
          <a:p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hoteles</a:t>
            </a:r>
            <a:endParaRPr lang="nl-BE" dirty="0"/>
          </a:p>
          <a:p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museos</a:t>
            </a:r>
            <a:endParaRPr lang="nl-BE" dirty="0"/>
          </a:p>
          <a:p>
            <a:r>
              <a:rPr lang="nl-BE" dirty="0" err="1"/>
              <a:t>Muy</a:t>
            </a:r>
            <a:r>
              <a:rPr lang="nl-BE" dirty="0"/>
              <a:t> </a:t>
            </a:r>
            <a:r>
              <a:rPr lang="nl-BE" dirty="0" err="1"/>
              <a:t>antiguo</a:t>
            </a:r>
            <a:endParaRPr lang="nl-BE" dirty="0"/>
          </a:p>
          <a:p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cubanos</a:t>
            </a:r>
            <a:endParaRPr lang="nl-BE" dirty="0"/>
          </a:p>
          <a:p>
            <a:r>
              <a:rPr lang="nl-BE" dirty="0" err="1"/>
              <a:t>Muchas</a:t>
            </a:r>
            <a:r>
              <a:rPr lang="nl-BE" dirty="0"/>
              <a:t> </a:t>
            </a:r>
            <a:r>
              <a:rPr lang="nl-BE" dirty="0" err="1"/>
              <a:t>tiendas</a:t>
            </a:r>
            <a:endParaRPr lang="nl-BE" dirty="0"/>
          </a:p>
          <a:p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restaurantes</a:t>
            </a:r>
            <a:endParaRPr lang="nl-BE" dirty="0"/>
          </a:p>
          <a:p>
            <a:r>
              <a:rPr lang="nl-BE" dirty="0" err="1"/>
              <a:t>Muy</a:t>
            </a:r>
            <a:r>
              <a:rPr lang="nl-BE" dirty="0"/>
              <a:t> </a:t>
            </a:r>
            <a:r>
              <a:rPr lang="nl-BE" dirty="0" err="1"/>
              <a:t>famoso</a:t>
            </a:r>
            <a:endParaRPr lang="nl-BE" dirty="0"/>
          </a:p>
          <a:p>
            <a:r>
              <a:rPr lang="nl-BE" dirty="0"/>
              <a:t>Les </a:t>
            </a:r>
            <a:r>
              <a:rPr lang="nl-BE" dirty="0" err="1"/>
              <a:t>gusta</a:t>
            </a:r>
            <a:r>
              <a:rPr lang="nl-BE" dirty="0"/>
              <a:t> </a:t>
            </a:r>
            <a:r>
              <a:rPr lang="nl-BE" dirty="0" err="1"/>
              <a:t>mucho</a:t>
            </a:r>
            <a:endParaRPr lang="nl-BE" dirty="0"/>
          </a:p>
          <a:p>
            <a:endParaRPr lang="nl-BE" dirty="0"/>
          </a:p>
        </p:txBody>
      </p:sp>
      <p:pic>
        <p:nvPicPr>
          <p:cNvPr id="4" name="nv_pap2 pista 27">
            <a:hlinkClick r:id="" action="ppaction://media"/>
            <a:extLst>
              <a:ext uri="{FF2B5EF4-FFF2-40B4-BE49-F238E27FC236}">
                <a16:creationId xmlns:a16="http://schemas.microsoft.com/office/drawing/2014/main" id="{5600DB29-444D-4BC3-A33D-D3E8ECE5FC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0871" y="4781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1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1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F1848AE-5010-46C0-A728-6147ED717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76" y="1049493"/>
            <a:ext cx="5943600" cy="19812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25903727-3E17-4DB8-BC8F-9DFFFBDF4E53}"/>
              </a:ext>
            </a:extLst>
          </p:cNvPr>
          <p:cNvSpPr txBox="1"/>
          <p:nvPr/>
        </p:nvSpPr>
        <p:spPr>
          <a:xfrm>
            <a:off x="551576" y="342930"/>
            <a:ext cx="3959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Presente del </a:t>
            </a:r>
            <a:r>
              <a:rPr lang="nl-BE" b="1" dirty="0" err="1"/>
              <a:t>verbo</a:t>
            </a:r>
            <a:r>
              <a:rPr lang="nl-BE" b="1" dirty="0"/>
              <a:t> </a:t>
            </a:r>
            <a:r>
              <a:rPr lang="nl-BE" b="1" dirty="0" err="1"/>
              <a:t>haber</a:t>
            </a:r>
            <a:r>
              <a:rPr lang="nl-BE" b="1" dirty="0"/>
              <a:t> + </a:t>
            </a:r>
            <a:r>
              <a:rPr lang="nl-BE" b="1" dirty="0" err="1"/>
              <a:t>participio</a:t>
            </a:r>
            <a:endParaRPr lang="nl-BE" b="1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69E140B-A7EA-4245-8643-998F19256D84}"/>
              </a:ext>
            </a:extLst>
          </p:cNvPr>
          <p:cNvSpPr txBox="1"/>
          <p:nvPr/>
        </p:nvSpPr>
        <p:spPr>
          <a:xfrm>
            <a:off x="7239699" y="916668"/>
            <a:ext cx="2625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Participio</a:t>
            </a:r>
            <a:r>
              <a:rPr lang="nl-BE" b="1" dirty="0"/>
              <a:t>:</a:t>
            </a:r>
          </a:p>
          <a:p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ar: - </a:t>
            </a:r>
            <a:r>
              <a:rPr lang="nl-BE" dirty="0" err="1"/>
              <a:t>ado</a:t>
            </a:r>
            <a:r>
              <a:rPr lang="nl-BE" dirty="0"/>
              <a:t> 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hablado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er: -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ido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comido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ir: -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ido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vivido</a:t>
            </a:r>
            <a:endParaRPr lang="nl-BE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9965951-DEDC-4501-A016-A280A252235E}"/>
              </a:ext>
            </a:extLst>
          </p:cNvPr>
          <p:cNvSpPr txBox="1"/>
          <p:nvPr/>
        </p:nvSpPr>
        <p:spPr>
          <a:xfrm>
            <a:off x="748718" y="3059668"/>
            <a:ext cx="162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Copias</a:t>
            </a:r>
            <a:r>
              <a:rPr lang="nl-BE" dirty="0">
                <a:solidFill>
                  <a:srgbClr val="0070C0"/>
                </a:solidFill>
              </a:rPr>
              <a:t> pg. 57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FF4594F-7A9F-471A-A6D4-2007610AD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26" y="3915294"/>
            <a:ext cx="5943600" cy="179578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13B72FD-A857-4B58-A552-4A11A86E9F6A}"/>
              </a:ext>
            </a:extLst>
          </p:cNvPr>
          <p:cNvSpPr txBox="1"/>
          <p:nvPr/>
        </p:nvSpPr>
        <p:spPr>
          <a:xfrm>
            <a:off x="6811861" y="3244334"/>
            <a:ext cx="22146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Hecho</a:t>
            </a:r>
            <a:r>
              <a:rPr lang="nl-BE" dirty="0"/>
              <a:t>: </a:t>
            </a:r>
            <a:r>
              <a:rPr lang="nl-BE" dirty="0" err="1"/>
              <a:t>hacer</a:t>
            </a:r>
            <a:endParaRPr lang="nl-BE" dirty="0"/>
          </a:p>
          <a:p>
            <a:r>
              <a:rPr lang="nl-BE" dirty="0" err="1"/>
              <a:t>Dicho</a:t>
            </a:r>
            <a:r>
              <a:rPr lang="nl-BE" dirty="0"/>
              <a:t>: </a:t>
            </a:r>
            <a:r>
              <a:rPr lang="nl-BE" dirty="0" err="1"/>
              <a:t>decir</a:t>
            </a:r>
            <a:endParaRPr lang="nl-BE" dirty="0"/>
          </a:p>
          <a:p>
            <a:r>
              <a:rPr lang="nl-BE" dirty="0" err="1"/>
              <a:t>Frito</a:t>
            </a:r>
            <a:r>
              <a:rPr lang="nl-BE" dirty="0"/>
              <a:t>: </a:t>
            </a:r>
            <a:r>
              <a:rPr lang="nl-BE" dirty="0" err="1"/>
              <a:t>freír</a:t>
            </a:r>
            <a:endParaRPr lang="nl-BE" dirty="0"/>
          </a:p>
          <a:p>
            <a:r>
              <a:rPr lang="nl-BE" dirty="0" err="1"/>
              <a:t>Roto</a:t>
            </a:r>
            <a:r>
              <a:rPr lang="nl-BE" dirty="0"/>
              <a:t>: romper</a:t>
            </a:r>
          </a:p>
          <a:p>
            <a:r>
              <a:rPr lang="nl-BE" dirty="0" err="1"/>
              <a:t>Escrito</a:t>
            </a:r>
            <a:r>
              <a:rPr lang="nl-BE" dirty="0"/>
              <a:t>: </a:t>
            </a:r>
            <a:r>
              <a:rPr lang="nl-BE" dirty="0" err="1"/>
              <a:t>escribir</a:t>
            </a:r>
            <a:endParaRPr lang="nl-BE" dirty="0"/>
          </a:p>
          <a:p>
            <a:r>
              <a:rPr lang="nl-BE" dirty="0" err="1"/>
              <a:t>Puesto</a:t>
            </a:r>
            <a:r>
              <a:rPr lang="nl-BE" dirty="0"/>
              <a:t>: </a:t>
            </a:r>
            <a:r>
              <a:rPr lang="nl-BE" dirty="0" err="1"/>
              <a:t>poner</a:t>
            </a:r>
            <a:endParaRPr lang="nl-BE" dirty="0"/>
          </a:p>
          <a:p>
            <a:r>
              <a:rPr lang="nl-BE" dirty="0" err="1"/>
              <a:t>Vuelto</a:t>
            </a:r>
            <a:r>
              <a:rPr lang="nl-BE" dirty="0"/>
              <a:t>: </a:t>
            </a:r>
            <a:r>
              <a:rPr lang="nl-BE" dirty="0" err="1"/>
              <a:t>volver</a:t>
            </a:r>
            <a:endParaRPr lang="nl-BE" dirty="0"/>
          </a:p>
          <a:p>
            <a:r>
              <a:rPr lang="nl-BE" dirty="0" err="1"/>
              <a:t>Muerto</a:t>
            </a:r>
            <a:r>
              <a:rPr lang="nl-BE" dirty="0"/>
              <a:t>: </a:t>
            </a:r>
            <a:r>
              <a:rPr lang="nl-BE" dirty="0" err="1"/>
              <a:t>morir</a:t>
            </a:r>
            <a:endParaRPr lang="nl-BE" dirty="0"/>
          </a:p>
          <a:p>
            <a:r>
              <a:rPr lang="nl-BE" dirty="0" err="1"/>
              <a:t>Visto</a:t>
            </a:r>
            <a:r>
              <a:rPr lang="nl-BE" dirty="0"/>
              <a:t>: ver</a:t>
            </a:r>
          </a:p>
          <a:p>
            <a:r>
              <a:rPr lang="nl-BE" dirty="0" err="1"/>
              <a:t>Abierto</a:t>
            </a:r>
            <a:r>
              <a:rPr lang="nl-BE" dirty="0"/>
              <a:t>: </a:t>
            </a:r>
            <a:r>
              <a:rPr lang="nl-BE" dirty="0" err="1"/>
              <a:t>abrir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231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AACFA2B-2C8A-451E-91B9-5AD835E2A9E4}"/>
              </a:ext>
            </a:extLst>
          </p:cNvPr>
          <p:cNvSpPr txBox="1"/>
          <p:nvPr/>
        </p:nvSpPr>
        <p:spPr>
          <a:xfrm>
            <a:off x="847288" y="562062"/>
            <a:ext cx="42196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Normalmente</a:t>
            </a:r>
            <a:r>
              <a:rPr lang="nl-BE" dirty="0"/>
              <a:t>…</a:t>
            </a:r>
          </a:p>
          <a:p>
            <a:endParaRPr lang="nl-BE" dirty="0"/>
          </a:p>
          <a:p>
            <a:pPr marL="342900" indent="-342900">
              <a:buFont typeface="+mj-lt"/>
              <a:buAutoNum type="arabicPeriod"/>
            </a:pPr>
            <a:r>
              <a:rPr lang="nl-BE" dirty="0" err="1"/>
              <a:t>Hablo</a:t>
            </a:r>
            <a:r>
              <a:rPr lang="nl-BE" dirty="0"/>
              <a:t> </a:t>
            </a:r>
            <a:r>
              <a:rPr lang="nl-BE" dirty="0" err="1"/>
              <a:t>inglés</a:t>
            </a:r>
            <a:r>
              <a:rPr lang="nl-BE" dirty="0"/>
              <a:t> en el </a:t>
            </a:r>
            <a:r>
              <a:rPr lang="nl-BE" dirty="0" err="1"/>
              <a:t>trabajo</a:t>
            </a:r>
            <a:endParaRPr lang="nl-BE" dirty="0"/>
          </a:p>
          <a:p>
            <a:pPr marL="342900" indent="-342900">
              <a:buFont typeface="+mj-lt"/>
              <a:buAutoNum type="arabicPeriod"/>
            </a:pPr>
            <a:r>
              <a:rPr lang="nl-BE" dirty="0" err="1"/>
              <a:t>Hago</a:t>
            </a:r>
            <a:r>
              <a:rPr lang="nl-BE" dirty="0"/>
              <a:t> la </a:t>
            </a:r>
            <a:r>
              <a:rPr lang="nl-BE" dirty="0" err="1"/>
              <a:t>tarea</a:t>
            </a:r>
            <a:r>
              <a:rPr lang="nl-BE" dirty="0"/>
              <a:t> </a:t>
            </a:r>
            <a:r>
              <a:rPr lang="nl-BE" dirty="0" err="1"/>
              <a:t>todas</a:t>
            </a:r>
            <a:r>
              <a:rPr lang="nl-BE" dirty="0"/>
              <a:t> las </a:t>
            </a:r>
            <a:r>
              <a:rPr lang="nl-BE" dirty="0" err="1"/>
              <a:t>semanas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 err="1"/>
              <a:t>Salgo</a:t>
            </a:r>
            <a:r>
              <a:rPr lang="nl-BE" dirty="0"/>
              <a:t> de </a:t>
            </a:r>
            <a:r>
              <a:rPr lang="nl-BE" dirty="0" err="1"/>
              <a:t>clase</a:t>
            </a:r>
            <a:r>
              <a:rPr lang="nl-BE" dirty="0"/>
              <a:t> a las 22:15</a:t>
            </a:r>
          </a:p>
          <a:p>
            <a:pPr marL="342900" indent="-342900">
              <a:buAutoNum type="arabicPeriod"/>
            </a:pPr>
            <a:r>
              <a:rPr lang="nl-BE" dirty="0" err="1"/>
              <a:t>Pongo</a:t>
            </a:r>
            <a:r>
              <a:rPr lang="nl-BE" dirty="0"/>
              <a:t> </a:t>
            </a:r>
            <a:r>
              <a:rPr lang="nl-BE" dirty="0" err="1"/>
              <a:t>música</a:t>
            </a:r>
            <a:r>
              <a:rPr lang="nl-BE" dirty="0"/>
              <a:t> </a:t>
            </a:r>
            <a:r>
              <a:rPr lang="nl-BE" dirty="0" err="1"/>
              <a:t>después</a:t>
            </a:r>
            <a:r>
              <a:rPr lang="nl-BE" dirty="0"/>
              <a:t> de </a:t>
            </a:r>
            <a:r>
              <a:rPr lang="nl-BE" dirty="0" err="1"/>
              <a:t>cenar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 err="1"/>
              <a:t>Tengo</a:t>
            </a:r>
            <a:r>
              <a:rPr lang="nl-BE" dirty="0"/>
              <a:t> poco </a:t>
            </a:r>
            <a:r>
              <a:rPr lang="nl-BE" dirty="0" err="1"/>
              <a:t>tiempo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 err="1"/>
              <a:t>Voy</a:t>
            </a:r>
            <a:r>
              <a:rPr lang="nl-BE" dirty="0"/>
              <a:t> al </a:t>
            </a:r>
            <a:r>
              <a:rPr lang="nl-BE" dirty="0" err="1"/>
              <a:t>supermercado</a:t>
            </a:r>
            <a:r>
              <a:rPr lang="nl-BE" dirty="0"/>
              <a:t> en </a:t>
            </a:r>
            <a:r>
              <a:rPr lang="nl-BE" dirty="0" err="1"/>
              <a:t>bici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 err="1"/>
              <a:t>Buceo</a:t>
            </a:r>
            <a:r>
              <a:rPr lang="nl-BE" dirty="0"/>
              <a:t> dos </a:t>
            </a:r>
            <a:r>
              <a:rPr lang="nl-BE" dirty="0" err="1"/>
              <a:t>veces</a:t>
            </a:r>
            <a:r>
              <a:rPr lang="nl-BE" dirty="0"/>
              <a:t> por </a:t>
            </a:r>
            <a:r>
              <a:rPr lang="nl-BE" dirty="0" err="1"/>
              <a:t>semana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 err="1"/>
              <a:t>Almuerzo</a:t>
            </a:r>
            <a:r>
              <a:rPr lang="nl-BE" dirty="0"/>
              <a:t> a las 12:00</a:t>
            </a:r>
          </a:p>
          <a:p>
            <a:pPr marL="342900" indent="-342900">
              <a:buAutoNum type="arabicPeriod"/>
            </a:pPr>
            <a:r>
              <a:rPr lang="nl-BE" dirty="0" err="1"/>
              <a:t>Juego</a:t>
            </a:r>
            <a:r>
              <a:rPr lang="nl-BE" dirty="0"/>
              <a:t> al </a:t>
            </a:r>
            <a:r>
              <a:rPr lang="nl-BE" dirty="0" err="1"/>
              <a:t>fútbol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 err="1"/>
              <a:t>Bebo</a:t>
            </a:r>
            <a:r>
              <a:rPr lang="nl-BE" dirty="0"/>
              <a:t> </a:t>
            </a:r>
            <a:r>
              <a:rPr lang="nl-BE" dirty="0" err="1"/>
              <a:t>agua</a:t>
            </a:r>
            <a:r>
              <a:rPr lang="nl-BE" dirty="0"/>
              <a:t> con la </a:t>
            </a:r>
            <a:r>
              <a:rPr lang="nl-BE" dirty="0" err="1"/>
              <a:t>cena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 err="1"/>
              <a:t>Escribo</a:t>
            </a:r>
            <a:r>
              <a:rPr lang="nl-BE" dirty="0"/>
              <a:t> </a:t>
            </a:r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correos</a:t>
            </a:r>
            <a:r>
              <a:rPr lang="nl-BE" dirty="0"/>
              <a:t> </a:t>
            </a:r>
            <a:r>
              <a:rPr lang="nl-BE" dirty="0" err="1"/>
              <a:t>electrónicos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 err="1"/>
              <a:t>Trabajo</a:t>
            </a:r>
            <a:r>
              <a:rPr lang="nl-BE" dirty="0"/>
              <a:t> poco</a:t>
            </a:r>
          </a:p>
          <a:p>
            <a:pPr marL="342900" indent="-342900">
              <a:buAutoNum type="arabicPeriod"/>
            </a:pPr>
            <a:r>
              <a:rPr lang="nl-BE" dirty="0" err="1"/>
              <a:t>Vuelvo</a:t>
            </a:r>
            <a:r>
              <a:rPr lang="nl-BE" dirty="0"/>
              <a:t> a </a:t>
            </a:r>
            <a:r>
              <a:rPr lang="nl-BE" dirty="0" err="1"/>
              <a:t>casa</a:t>
            </a:r>
            <a:r>
              <a:rPr lang="nl-BE" dirty="0"/>
              <a:t> tarde</a:t>
            </a:r>
          </a:p>
          <a:p>
            <a:pPr marL="342900" indent="-342900">
              <a:buAutoNum type="arabicPeriod"/>
            </a:pPr>
            <a:r>
              <a:rPr lang="nl-BE" dirty="0" err="1"/>
              <a:t>Veo</a:t>
            </a:r>
            <a:r>
              <a:rPr lang="nl-BE" dirty="0"/>
              <a:t> la </a:t>
            </a:r>
            <a:r>
              <a:rPr lang="nl-BE" dirty="0" err="1"/>
              <a:t>televisión</a:t>
            </a:r>
            <a:r>
              <a:rPr lang="nl-BE" dirty="0"/>
              <a:t> </a:t>
            </a:r>
            <a:r>
              <a:rPr lang="nl-BE" dirty="0" err="1"/>
              <a:t>antes</a:t>
            </a:r>
            <a:r>
              <a:rPr lang="nl-BE" dirty="0"/>
              <a:t> de </a:t>
            </a:r>
            <a:r>
              <a:rPr lang="nl-BE" dirty="0" err="1"/>
              <a:t>dormir</a:t>
            </a:r>
            <a:endParaRPr lang="nl-BE" dirty="0"/>
          </a:p>
          <a:p>
            <a:pPr marL="342900" indent="-342900">
              <a:buAutoNum type="arabicPeriod"/>
            </a:pPr>
            <a:endParaRPr lang="nl-BE" dirty="0"/>
          </a:p>
          <a:p>
            <a:pPr marL="342900" indent="-342900">
              <a:buAutoNum type="arabicPeriod"/>
            </a:pPr>
            <a:endParaRPr lang="nl-BE" dirty="0"/>
          </a:p>
          <a:p>
            <a:pPr marL="342900" indent="-342900">
              <a:buAutoNum type="arabicPeriod"/>
            </a:pPr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81EB827-AE2E-4C77-AC83-5F7F0CDB3961}"/>
              </a:ext>
            </a:extLst>
          </p:cNvPr>
          <p:cNvSpPr txBox="1"/>
          <p:nvPr/>
        </p:nvSpPr>
        <p:spPr>
          <a:xfrm>
            <a:off x="5964572" y="562061"/>
            <a:ext cx="22482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pero</a:t>
            </a:r>
            <a:r>
              <a:rPr lang="nl-BE" dirty="0"/>
              <a:t> </a:t>
            </a:r>
            <a:r>
              <a:rPr lang="nl-BE" dirty="0" err="1"/>
              <a:t>este</a:t>
            </a:r>
            <a:r>
              <a:rPr lang="nl-BE" dirty="0"/>
              <a:t> mes</a:t>
            </a:r>
          </a:p>
          <a:p>
            <a:endParaRPr lang="nl-BE" dirty="0"/>
          </a:p>
          <a:p>
            <a:pPr marL="342900" indent="-342900">
              <a:buAutoNum type="arabicPeriod"/>
            </a:pPr>
            <a:r>
              <a:rPr lang="nl-BE" dirty="0" err="1"/>
              <a:t>francés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No</a:t>
            </a:r>
          </a:p>
          <a:p>
            <a:pPr marL="342900" indent="-342900">
              <a:buAutoNum type="arabicPeriod"/>
            </a:pPr>
            <a:r>
              <a:rPr lang="nl-BE" dirty="0"/>
              <a:t>A las 22:00</a:t>
            </a:r>
          </a:p>
          <a:p>
            <a:pPr marL="342900" indent="-342900">
              <a:buAutoNum type="arabicPeriod"/>
            </a:pPr>
            <a:r>
              <a:rPr lang="nl-BE" dirty="0" err="1"/>
              <a:t>Antes</a:t>
            </a:r>
            <a:r>
              <a:rPr lang="nl-BE" dirty="0"/>
              <a:t> de </a:t>
            </a:r>
            <a:r>
              <a:rPr lang="nl-BE" dirty="0" err="1"/>
              <a:t>cenar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 err="1"/>
              <a:t>Mucho</a:t>
            </a:r>
            <a:r>
              <a:rPr lang="nl-BE" dirty="0"/>
              <a:t> </a:t>
            </a:r>
            <a:r>
              <a:rPr lang="nl-BE" dirty="0" err="1"/>
              <a:t>tiempo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En </a:t>
            </a:r>
            <a:r>
              <a:rPr lang="nl-BE" dirty="0" err="1"/>
              <a:t>coche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No</a:t>
            </a:r>
          </a:p>
          <a:p>
            <a:pPr marL="342900" indent="-342900">
              <a:buAutoNum type="arabicPeriod"/>
            </a:pPr>
            <a:r>
              <a:rPr lang="nl-BE" dirty="0"/>
              <a:t>A las 13:00</a:t>
            </a:r>
          </a:p>
          <a:p>
            <a:pPr marL="342900" indent="-342900">
              <a:buAutoNum type="arabicPeriod"/>
            </a:pPr>
            <a:r>
              <a:rPr lang="nl-BE" dirty="0"/>
              <a:t>A las </a:t>
            </a:r>
            <a:r>
              <a:rPr lang="nl-BE" dirty="0" err="1"/>
              <a:t>cartas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Cava</a:t>
            </a:r>
          </a:p>
          <a:p>
            <a:pPr marL="342900" indent="-342900">
              <a:buAutoNum type="arabicPeriod"/>
            </a:pPr>
            <a:r>
              <a:rPr lang="nl-BE" dirty="0" err="1"/>
              <a:t>Pocos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 err="1"/>
              <a:t>Mucho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Pronto</a:t>
            </a:r>
          </a:p>
          <a:p>
            <a:pPr marL="342900" indent="-342900">
              <a:buAutoNum type="arabicPeriod"/>
            </a:pPr>
            <a:r>
              <a:rPr lang="nl-BE" dirty="0"/>
              <a:t>no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AE38EAB-7295-481E-A929-295215C3F95C}"/>
              </a:ext>
            </a:extLst>
          </p:cNvPr>
          <p:cNvSpPr txBox="1"/>
          <p:nvPr/>
        </p:nvSpPr>
        <p:spPr>
          <a:xfrm>
            <a:off x="8565160" y="1082180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 </a:t>
            </a:r>
            <a:r>
              <a:rPr lang="nl-BE" dirty="0" err="1"/>
              <a:t>hablado</a:t>
            </a:r>
            <a:r>
              <a:rPr lang="nl-BE" dirty="0"/>
              <a:t> </a:t>
            </a:r>
            <a:r>
              <a:rPr lang="nl-BE" dirty="0" err="1"/>
              <a:t>francés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C6BE0A8-D598-434F-91CB-68EA6AFD625C}"/>
              </a:ext>
            </a:extLst>
          </p:cNvPr>
          <p:cNvSpPr txBox="1"/>
          <p:nvPr/>
        </p:nvSpPr>
        <p:spPr>
          <a:xfrm>
            <a:off x="8565160" y="1326859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No he </a:t>
            </a:r>
            <a:r>
              <a:rPr lang="nl-BE" dirty="0" err="1"/>
              <a:t>hecho</a:t>
            </a:r>
            <a:r>
              <a:rPr lang="nl-BE" dirty="0"/>
              <a:t> la </a:t>
            </a:r>
            <a:r>
              <a:rPr lang="nl-BE" dirty="0" err="1"/>
              <a:t>tarea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28F7A7D-8542-4724-8C80-A06AD7842AB4}"/>
              </a:ext>
            </a:extLst>
          </p:cNvPr>
          <p:cNvSpPr txBox="1"/>
          <p:nvPr/>
        </p:nvSpPr>
        <p:spPr>
          <a:xfrm>
            <a:off x="8565160" y="1621980"/>
            <a:ext cx="315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 </a:t>
            </a:r>
            <a:r>
              <a:rPr lang="nl-BE" dirty="0" err="1"/>
              <a:t>salido</a:t>
            </a:r>
            <a:r>
              <a:rPr lang="nl-BE" dirty="0"/>
              <a:t> de </a:t>
            </a:r>
            <a:r>
              <a:rPr lang="nl-BE" dirty="0" err="1"/>
              <a:t>clase</a:t>
            </a:r>
            <a:r>
              <a:rPr lang="nl-BE" dirty="0"/>
              <a:t> a las </a:t>
            </a:r>
            <a:r>
              <a:rPr lang="nl-BE" dirty="0" err="1"/>
              <a:t>diez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6855EC8-3F31-40C0-BED3-7E7871BDE266}"/>
              </a:ext>
            </a:extLst>
          </p:cNvPr>
          <p:cNvSpPr txBox="1"/>
          <p:nvPr/>
        </p:nvSpPr>
        <p:spPr>
          <a:xfrm>
            <a:off x="8565160" y="1917101"/>
            <a:ext cx="336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 </a:t>
            </a:r>
            <a:r>
              <a:rPr lang="nl-BE" dirty="0" err="1"/>
              <a:t>puesto</a:t>
            </a:r>
            <a:r>
              <a:rPr lang="nl-BE" dirty="0"/>
              <a:t> </a:t>
            </a:r>
            <a:r>
              <a:rPr lang="nl-BE" dirty="0" err="1"/>
              <a:t>música</a:t>
            </a:r>
            <a:r>
              <a:rPr lang="nl-BE" dirty="0"/>
              <a:t> </a:t>
            </a:r>
            <a:r>
              <a:rPr lang="nl-BE" dirty="0" err="1"/>
              <a:t>antes</a:t>
            </a:r>
            <a:r>
              <a:rPr lang="nl-BE" dirty="0"/>
              <a:t> de </a:t>
            </a:r>
            <a:r>
              <a:rPr lang="nl-BE" dirty="0" err="1"/>
              <a:t>cenar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B0E2E47-0C87-41D6-B8E7-87F453F7F566}"/>
              </a:ext>
            </a:extLst>
          </p:cNvPr>
          <p:cNvSpPr txBox="1"/>
          <p:nvPr/>
        </p:nvSpPr>
        <p:spPr>
          <a:xfrm>
            <a:off x="8565160" y="2212222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 </a:t>
            </a:r>
            <a:r>
              <a:rPr lang="nl-BE" dirty="0" err="1"/>
              <a:t>tenido</a:t>
            </a:r>
            <a:r>
              <a:rPr lang="nl-BE" dirty="0"/>
              <a:t> </a:t>
            </a:r>
            <a:r>
              <a:rPr lang="nl-BE" dirty="0" err="1"/>
              <a:t>mucho</a:t>
            </a:r>
            <a:r>
              <a:rPr lang="nl-BE" dirty="0"/>
              <a:t> </a:t>
            </a:r>
            <a:r>
              <a:rPr lang="nl-BE" dirty="0" err="1"/>
              <a:t>tiempo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2A953FF-3044-4710-849C-37A62EA70802}"/>
              </a:ext>
            </a:extLst>
          </p:cNvPr>
          <p:cNvSpPr txBox="1"/>
          <p:nvPr/>
        </p:nvSpPr>
        <p:spPr>
          <a:xfrm>
            <a:off x="8565160" y="2483574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 </a:t>
            </a:r>
            <a:r>
              <a:rPr lang="nl-BE" dirty="0" err="1"/>
              <a:t>ido</a:t>
            </a:r>
            <a:r>
              <a:rPr lang="nl-BE" dirty="0"/>
              <a:t> en </a:t>
            </a:r>
            <a:r>
              <a:rPr lang="nl-BE" dirty="0" err="1"/>
              <a:t>coche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05FBF2D-8788-4570-9EB1-62D1E628F5A1}"/>
              </a:ext>
            </a:extLst>
          </p:cNvPr>
          <p:cNvSpPr txBox="1"/>
          <p:nvPr/>
        </p:nvSpPr>
        <p:spPr>
          <a:xfrm>
            <a:off x="8565160" y="2722768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No he </a:t>
            </a:r>
            <a:r>
              <a:rPr lang="nl-BE" dirty="0" err="1"/>
              <a:t>buceado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B0E27AA-6A63-476F-8798-168CD07D332F}"/>
              </a:ext>
            </a:extLst>
          </p:cNvPr>
          <p:cNvSpPr txBox="1"/>
          <p:nvPr/>
        </p:nvSpPr>
        <p:spPr>
          <a:xfrm>
            <a:off x="8565160" y="2954972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 </a:t>
            </a:r>
            <a:r>
              <a:rPr lang="nl-BE" dirty="0" err="1"/>
              <a:t>almorzado</a:t>
            </a:r>
            <a:r>
              <a:rPr lang="nl-BE" dirty="0"/>
              <a:t> a la </a:t>
            </a:r>
            <a:r>
              <a:rPr lang="nl-BE" dirty="0" err="1"/>
              <a:t>una</a:t>
            </a:r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90C88B3-488C-4CF4-9696-B2C9F9A66E10}"/>
              </a:ext>
            </a:extLst>
          </p:cNvPr>
          <p:cNvSpPr txBox="1"/>
          <p:nvPr/>
        </p:nvSpPr>
        <p:spPr>
          <a:xfrm>
            <a:off x="8565160" y="3233314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 </a:t>
            </a:r>
            <a:r>
              <a:rPr lang="nl-BE" dirty="0" err="1"/>
              <a:t>jugado</a:t>
            </a:r>
            <a:r>
              <a:rPr lang="nl-BE" dirty="0"/>
              <a:t> a las </a:t>
            </a:r>
            <a:r>
              <a:rPr lang="nl-BE" dirty="0" err="1"/>
              <a:t>cartas</a:t>
            </a:r>
            <a:endParaRPr lang="nl-BE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2FBE839-9832-44AC-8CDC-9BCB36398FE1}"/>
              </a:ext>
            </a:extLst>
          </p:cNvPr>
          <p:cNvSpPr txBox="1"/>
          <p:nvPr/>
        </p:nvSpPr>
        <p:spPr>
          <a:xfrm>
            <a:off x="8565160" y="3533697"/>
            <a:ext cx="311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 </a:t>
            </a:r>
            <a:r>
              <a:rPr lang="nl-BE" dirty="0" err="1"/>
              <a:t>bebido</a:t>
            </a:r>
            <a:r>
              <a:rPr lang="nl-BE" dirty="0"/>
              <a:t> </a:t>
            </a:r>
            <a:r>
              <a:rPr lang="nl-BE" dirty="0" err="1"/>
              <a:t>agua</a:t>
            </a:r>
            <a:r>
              <a:rPr lang="nl-BE" dirty="0"/>
              <a:t> con la </a:t>
            </a:r>
            <a:r>
              <a:rPr lang="nl-BE" dirty="0" err="1"/>
              <a:t>cena</a:t>
            </a:r>
            <a:endParaRPr lang="nl-BE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42A9B8D-D1CC-46F3-ACEE-60814B02836B}"/>
              </a:ext>
            </a:extLst>
          </p:cNvPr>
          <p:cNvSpPr txBox="1"/>
          <p:nvPr/>
        </p:nvSpPr>
        <p:spPr>
          <a:xfrm>
            <a:off x="8212822" y="3820429"/>
            <a:ext cx="397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 </a:t>
            </a:r>
            <a:r>
              <a:rPr lang="nl-BE" dirty="0" err="1"/>
              <a:t>escrito</a:t>
            </a:r>
            <a:r>
              <a:rPr lang="nl-BE" dirty="0"/>
              <a:t> </a:t>
            </a:r>
            <a:r>
              <a:rPr lang="nl-BE" dirty="0" err="1"/>
              <a:t>pocos</a:t>
            </a:r>
            <a:r>
              <a:rPr lang="nl-BE" dirty="0"/>
              <a:t> </a:t>
            </a:r>
            <a:r>
              <a:rPr lang="nl-BE" dirty="0" err="1"/>
              <a:t>corrreos</a:t>
            </a:r>
            <a:r>
              <a:rPr lang="nl-BE" dirty="0"/>
              <a:t> </a:t>
            </a:r>
            <a:r>
              <a:rPr lang="nl-BE" dirty="0" err="1"/>
              <a:t>electrónicos</a:t>
            </a:r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12E36F8-DB75-405D-AD30-89912BA51854}"/>
              </a:ext>
            </a:extLst>
          </p:cNvPr>
          <p:cNvSpPr txBox="1"/>
          <p:nvPr/>
        </p:nvSpPr>
        <p:spPr>
          <a:xfrm>
            <a:off x="8625281" y="4091781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 </a:t>
            </a:r>
            <a:r>
              <a:rPr lang="nl-BE" dirty="0" err="1"/>
              <a:t>trabajado</a:t>
            </a:r>
            <a:r>
              <a:rPr lang="nl-BE" dirty="0"/>
              <a:t> </a:t>
            </a:r>
            <a:r>
              <a:rPr lang="nl-BE" dirty="0" err="1"/>
              <a:t>mucho</a:t>
            </a:r>
            <a:endParaRPr lang="nl-BE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0EE4B8A-A0C4-4DC0-AC57-C58FA08F4978}"/>
              </a:ext>
            </a:extLst>
          </p:cNvPr>
          <p:cNvSpPr txBox="1"/>
          <p:nvPr/>
        </p:nvSpPr>
        <p:spPr>
          <a:xfrm>
            <a:off x="8625281" y="4360229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 </a:t>
            </a:r>
            <a:r>
              <a:rPr lang="nl-BE" dirty="0" err="1"/>
              <a:t>vuelto</a:t>
            </a:r>
            <a:r>
              <a:rPr lang="nl-BE" dirty="0"/>
              <a:t> a </a:t>
            </a:r>
            <a:r>
              <a:rPr lang="nl-BE" dirty="0" err="1"/>
              <a:t>casa</a:t>
            </a:r>
            <a:r>
              <a:rPr lang="nl-BE" dirty="0"/>
              <a:t> </a:t>
            </a:r>
            <a:r>
              <a:rPr lang="nl-BE" dirty="0" err="1"/>
              <a:t>pronto</a:t>
            </a:r>
            <a:endParaRPr lang="nl-BE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07F7281-C034-4C55-8105-2136D2DF0F7F}"/>
              </a:ext>
            </a:extLst>
          </p:cNvPr>
          <p:cNvSpPr txBox="1"/>
          <p:nvPr/>
        </p:nvSpPr>
        <p:spPr>
          <a:xfrm>
            <a:off x="8625281" y="4621314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No he </a:t>
            </a:r>
            <a:r>
              <a:rPr lang="nl-BE" dirty="0" err="1"/>
              <a:t>visto</a:t>
            </a:r>
            <a:r>
              <a:rPr lang="nl-BE" dirty="0"/>
              <a:t> la </a:t>
            </a:r>
            <a:r>
              <a:rPr lang="nl-BE" dirty="0" err="1"/>
              <a:t>tele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7116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1BD1816-07D2-4964-89C1-877E0FFAEA9B}"/>
              </a:ext>
            </a:extLst>
          </p:cNvPr>
          <p:cNvSpPr/>
          <p:nvPr/>
        </p:nvSpPr>
        <p:spPr>
          <a:xfrm>
            <a:off x="4665677" y="1071277"/>
            <a:ext cx="6164510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(sí, he estado / no, no he estado enfermo/a últimamente)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7A1D6DE-A5F3-4A76-89DB-A4A0099BE3AA}"/>
              </a:ext>
            </a:extLst>
          </p:cNvPr>
          <p:cNvSpPr/>
          <p:nvPr/>
        </p:nvSpPr>
        <p:spPr>
          <a:xfrm>
            <a:off x="5161523" y="1569744"/>
            <a:ext cx="6809567" cy="70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(sí, he desayunado / no, no he desayunado en casa esta mañana)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9C1AD16-8B44-4175-BB12-8B8F14841498}"/>
              </a:ext>
            </a:extLst>
          </p:cNvPr>
          <p:cNvSpPr/>
          <p:nvPr/>
        </p:nvSpPr>
        <p:spPr>
          <a:xfrm>
            <a:off x="6168705" y="5786723"/>
            <a:ext cx="5536734" cy="70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Sí, he volado / nunca he volado con una compañía de bajo coste)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D446E73-6314-49C8-A820-CDE98FE5B400}"/>
              </a:ext>
            </a:extLst>
          </p:cNvPr>
          <p:cNvSpPr/>
          <p:nvPr/>
        </p:nvSpPr>
        <p:spPr>
          <a:xfrm>
            <a:off x="4591574" y="4391285"/>
            <a:ext cx="6238613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(sí, lo he visitado / no, no lo he visitado nunca)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1867A96-071D-4F4E-B7FE-178B20ADFA05}"/>
              </a:ext>
            </a:extLst>
          </p:cNvPr>
          <p:cNvSpPr/>
          <p:nvPr/>
        </p:nvSpPr>
        <p:spPr>
          <a:xfrm>
            <a:off x="3273780" y="3217503"/>
            <a:ext cx="5573419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(sí, ya lo he abierto / no, aún no lo he abierto)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6A26BDB-76CC-42C5-A2C3-67F22C1589A2}"/>
              </a:ext>
            </a:extLst>
          </p:cNvPr>
          <p:cNvSpPr/>
          <p:nvPr/>
        </p:nvSpPr>
        <p:spPr>
          <a:xfrm>
            <a:off x="528507" y="453006"/>
            <a:ext cx="3738693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¿Has trabajado hoy?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047658B-9861-435A-BB5C-4CF468CB3E0A}"/>
              </a:ext>
            </a:extLst>
          </p:cNvPr>
          <p:cNvSpPr/>
          <p:nvPr/>
        </p:nvSpPr>
        <p:spPr>
          <a:xfrm>
            <a:off x="4538542" y="5005997"/>
            <a:ext cx="6669150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(sí, me he automedicado / no, nunca me he automedicado)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C86CBE4-2429-4366-8AF5-0BD535862F3C}"/>
              </a:ext>
            </a:extLst>
          </p:cNvPr>
          <p:cNvSpPr/>
          <p:nvPr/>
        </p:nvSpPr>
        <p:spPr>
          <a:xfrm>
            <a:off x="4860218" y="3776573"/>
            <a:ext cx="6079026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(Sí, he viajado / no, nunca he viajado en helicópetero)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CF390251-555A-491A-AED6-6328FD205FA0}"/>
              </a:ext>
            </a:extLst>
          </p:cNvPr>
          <p:cNvSpPr/>
          <p:nvPr/>
        </p:nvSpPr>
        <p:spPr>
          <a:xfrm>
            <a:off x="4588732" y="2503924"/>
            <a:ext cx="5747857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(Sí, lo he hecho / no, nunca he hecho un crucero)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5618870C-27F4-4218-BC45-9E00A42C842D}"/>
              </a:ext>
            </a:extLst>
          </p:cNvPr>
          <p:cNvSpPr/>
          <p:nvPr/>
        </p:nvSpPr>
        <p:spPr>
          <a:xfrm>
            <a:off x="3893385" y="564575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(sí, he trabajado / no, no he trabajado)</a:t>
            </a:r>
            <a:endParaRPr lang="nl-BE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722FE530-0E4F-427A-967A-42AE1FD1CCEA}"/>
              </a:ext>
            </a:extLst>
          </p:cNvPr>
          <p:cNvSpPr/>
          <p:nvPr/>
        </p:nvSpPr>
        <p:spPr>
          <a:xfrm>
            <a:off x="313203" y="122060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¿Has estado enfermo/a últimamente?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B841973-211A-490C-8A7E-951AACDE0875}"/>
              </a:ext>
            </a:extLst>
          </p:cNvPr>
          <p:cNvSpPr/>
          <p:nvPr/>
        </p:nvSpPr>
        <p:spPr>
          <a:xfrm>
            <a:off x="366214" y="1863826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¿Has desayunado en casa esta mañana?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CE38686C-1A26-4D45-85EF-9BBC4E5C40B9}"/>
              </a:ext>
            </a:extLst>
          </p:cNvPr>
          <p:cNvSpPr/>
          <p:nvPr/>
        </p:nvSpPr>
        <p:spPr>
          <a:xfrm>
            <a:off x="390147" y="2557968"/>
            <a:ext cx="41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¿Has hecho alguna vez un crucero?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CCB0969B-593B-46AF-9B9A-3541A5A8D519}"/>
              </a:ext>
            </a:extLst>
          </p:cNvPr>
          <p:cNvSpPr/>
          <p:nvPr/>
        </p:nvSpPr>
        <p:spPr>
          <a:xfrm>
            <a:off x="390147" y="327715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¿Has abierto ya tu libro?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CB3A815D-6864-4670-9FE1-27E8C15FF43F}"/>
              </a:ext>
            </a:extLst>
          </p:cNvPr>
          <p:cNvSpPr/>
          <p:nvPr/>
        </p:nvSpPr>
        <p:spPr>
          <a:xfrm>
            <a:off x="263757" y="3922546"/>
            <a:ext cx="4698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¿Has viajado alguna vez en helicóptero?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E58E91F3-50A8-468E-8397-FBE80EC73A45}"/>
              </a:ext>
            </a:extLst>
          </p:cNvPr>
          <p:cNvSpPr/>
          <p:nvPr/>
        </p:nvSpPr>
        <p:spPr>
          <a:xfrm>
            <a:off x="263757" y="4422832"/>
            <a:ext cx="4446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¿Has visitado el Atomium alguna vez?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7D7F964E-086C-4296-855C-EA9F8F043B4C}"/>
              </a:ext>
            </a:extLst>
          </p:cNvPr>
          <p:cNvSpPr/>
          <p:nvPr/>
        </p:nvSpPr>
        <p:spPr>
          <a:xfrm>
            <a:off x="263757" y="5075245"/>
            <a:ext cx="4117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¿Te has automedicado alguna vez? </a:t>
            </a:r>
            <a:endParaRPr lang="nl-BE" dirty="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CF6A235E-F342-4A75-8B04-0D01D5CE6E6C}"/>
              </a:ext>
            </a:extLst>
          </p:cNvPr>
          <p:cNvSpPr/>
          <p:nvPr/>
        </p:nvSpPr>
        <p:spPr>
          <a:xfrm>
            <a:off x="296802" y="57867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¿Has volado alguna vez con una compañía aérea de bajo coste?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48AD7CB-35E0-4F2D-9704-EB6AD9C469BA}"/>
              </a:ext>
            </a:extLst>
          </p:cNvPr>
          <p:cNvSpPr txBox="1"/>
          <p:nvPr/>
        </p:nvSpPr>
        <p:spPr>
          <a:xfrm>
            <a:off x="9567880" y="326173"/>
            <a:ext cx="201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chemeClr val="accent1"/>
                </a:solidFill>
              </a:rPr>
              <a:t>Libro</a:t>
            </a:r>
            <a:r>
              <a:rPr lang="nl-BE" dirty="0">
                <a:solidFill>
                  <a:schemeClr val="accent1"/>
                </a:solidFill>
              </a:rPr>
              <a:t> pg. 59 </a:t>
            </a:r>
            <a:r>
              <a:rPr lang="nl-BE" dirty="0" err="1">
                <a:solidFill>
                  <a:schemeClr val="accent1"/>
                </a:solidFill>
              </a:rPr>
              <a:t>ej</a:t>
            </a:r>
            <a:r>
              <a:rPr lang="nl-BE" dirty="0">
                <a:solidFill>
                  <a:schemeClr val="accent1"/>
                </a:solidFill>
              </a:rPr>
              <a:t>. 11</a:t>
            </a:r>
          </a:p>
        </p:txBody>
      </p:sp>
    </p:spTree>
    <p:extLst>
      <p:ext uri="{BB962C8B-B14F-4D97-AF65-F5344CB8AC3E}">
        <p14:creationId xmlns:p14="http://schemas.microsoft.com/office/powerpoint/2010/main" val="7601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v_pap2 pista 28">
            <a:hlinkClick r:id="" action="ppaction://media"/>
            <a:extLst>
              <a:ext uri="{FF2B5EF4-FFF2-40B4-BE49-F238E27FC236}">
                <a16:creationId xmlns:a16="http://schemas.microsoft.com/office/drawing/2014/main" id="{849919FD-EC2A-4D04-B9E4-B5AE9CB8B2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65510" y="729230"/>
            <a:ext cx="609600" cy="6096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1FA6FAD-DA6C-4DE3-8CAB-B4157F6FDA94}"/>
              </a:ext>
            </a:extLst>
          </p:cNvPr>
          <p:cNvSpPr txBox="1"/>
          <p:nvPr/>
        </p:nvSpPr>
        <p:spPr>
          <a:xfrm>
            <a:off x="1191237" y="553061"/>
            <a:ext cx="4345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/>
              <a:t>La persona </a:t>
            </a:r>
            <a:r>
              <a:rPr lang="nl-BE" dirty="0" err="1"/>
              <a:t>está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</a:t>
            </a:r>
            <a:r>
              <a:rPr lang="nl-BE" dirty="0"/>
              <a:t> hotel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oficina</a:t>
            </a:r>
            <a:r>
              <a:rPr lang="nl-BE" dirty="0"/>
              <a:t> de </a:t>
            </a:r>
            <a:r>
              <a:rPr lang="nl-BE" dirty="0" err="1"/>
              <a:t>turismo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empresa</a:t>
            </a:r>
            <a:r>
              <a:rPr lang="nl-BE" dirty="0"/>
              <a:t> de </a:t>
            </a:r>
            <a:r>
              <a:rPr lang="nl-BE" dirty="0" err="1"/>
              <a:t>alquiler</a:t>
            </a:r>
            <a:r>
              <a:rPr lang="nl-BE" dirty="0"/>
              <a:t> de </a:t>
            </a:r>
            <a:r>
              <a:rPr lang="nl-BE" dirty="0" err="1"/>
              <a:t>coches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restaurante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escuela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1ECFE93-F1CD-4E2C-BBA2-CA38BD4F03FA}"/>
              </a:ext>
            </a:extLst>
          </p:cNvPr>
          <p:cNvSpPr txBox="1"/>
          <p:nvPr/>
        </p:nvSpPr>
        <p:spPr>
          <a:xfrm>
            <a:off x="1191237" y="2642328"/>
            <a:ext cx="4345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1. ¿</a:t>
            </a:r>
            <a:r>
              <a:rPr lang="nl-BE" dirty="0" err="1"/>
              <a:t>Cuál</a:t>
            </a:r>
            <a:r>
              <a:rPr lang="nl-BE" dirty="0"/>
              <a:t> es el </a:t>
            </a:r>
            <a:r>
              <a:rPr lang="nl-BE" dirty="0" err="1"/>
              <a:t>problema</a:t>
            </a:r>
            <a:r>
              <a:rPr lang="nl-BE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Ha </a:t>
            </a:r>
            <a:r>
              <a:rPr lang="nl-BE" dirty="0" err="1"/>
              <a:t>pedido</a:t>
            </a:r>
            <a:r>
              <a:rPr lang="nl-BE" dirty="0"/>
              <a:t> </a:t>
            </a:r>
            <a:r>
              <a:rPr lang="nl-BE" dirty="0" err="1"/>
              <a:t>ensalada</a:t>
            </a:r>
            <a:r>
              <a:rPr lang="nl-BE" dirty="0"/>
              <a:t> y ha </a:t>
            </a:r>
            <a:r>
              <a:rPr lang="nl-BE" dirty="0" err="1"/>
              <a:t>recibido</a:t>
            </a:r>
            <a:r>
              <a:rPr lang="nl-BE" dirty="0"/>
              <a:t> </a:t>
            </a:r>
            <a:r>
              <a:rPr lang="nl-BE" dirty="0" err="1"/>
              <a:t>sopa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Ha </a:t>
            </a:r>
            <a:r>
              <a:rPr lang="nl-BE" dirty="0" err="1"/>
              <a:t>pedido</a:t>
            </a:r>
            <a:r>
              <a:rPr lang="nl-BE" dirty="0"/>
              <a:t> </a:t>
            </a:r>
            <a:r>
              <a:rPr lang="nl-BE" dirty="0" err="1"/>
              <a:t>sopa</a:t>
            </a:r>
            <a:r>
              <a:rPr lang="nl-BE" dirty="0"/>
              <a:t> y ha </a:t>
            </a:r>
            <a:r>
              <a:rPr lang="nl-BE" dirty="0" err="1"/>
              <a:t>recibido</a:t>
            </a:r>
            <a:r>
              <a:rPr lang="nl-BE" dirty="0"/>
              <a:t> </a:t>
            </a:r>
            <a:r>
              <a:rPr lang="nl-BE" dirty="0" err="1"/>
              <a:t>ensalada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La </a:t>
            </a:r>
            <a:r>
              <a:rPr lang="nl-BE" dirty="0" err="1"/>
              <a:t>sopa</a:t>
            </a:r>
            <a:r>
              <a:rPr lang="nl-BE" dirty="0"/>
              <a:t> </a:t>
            </a:r>
            <a:r>
              <a:rPr lang="nl-BE" dirty="0" err="1"/>
              <a:t>está</a:t>
            </a:r>
            <a:r>
              <a:rPr lang="nl-BE" dirty="0"/>
              <a:t> </a:t>
            </a:r>
            <a:r>
              <a:rPr lang="nl-BE" dirty="0" err="1"/>
              <a:t>fría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DACEE0E-595A-47AA-B709-5CC610E4E84C}"/>
              </a:ext>
            </a:extLst>
          </p:cNvPr>
          <p:cNvSpPr txBox="1"/>
          <p:nvPr/>
        </p:nvSpPr>
        <p:spPr>
          <a:xfrm>
            <a:off x="6096000" y="1677690"/>
            <a:ext cx="43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24A26FA-AEF3-424D-B653-040B1E9555D6}"/>
              </a:ext>
            </a:extLst>
          </p:cNvPr>
          <p:cNvSpPr txBox="1"/>
          <p:nvPr/>
        </p:nvSpPr>
        <p:spPr>
          <a:xfrm>
            <a:off x="6045666" y="2778046"/>
            <a:ext cx="43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0829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B1D4D4F-921A-42D5-9329-38C6924626DE}"/>
              </a:ext>
            </a:extLst>
          </p:cNvPr>
          <p:cNvSpPr txBox="1"/>
          <p:nvPr/>
        </p:nvSpPr>
        <p:spPr>
          <a:xfrm>
            <a:off x="1191237" y="553061"/>
            <a:ext cx="4345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2, La persona </a:t>
            </a:r>
            <a:r>
              <a:rPr lang="nl-BE" dirty="0" err="1"/>
              <a:t>está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</a:t>
            </a:r>
            <a:r>
              <a:rPr lang="nl-BE" dirty="0"/>
              <a:t> hotel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oficina</a:t>
            </a:r>
            <a:r>
              <a:rPr lang="nl-BE" dirty="0"/>
              <a:t> de </a:t>
            </a:r>
            <a:r>
              <a:rPr lang="nl-BE" dirty="0" err="1"/>
              <a:t>turismo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empresa</a:t>
            </a:r>
            <a:r>
              <a:rPr lang="nl-BE" dirty="0"/>
              <a:t> de </a:t>
            </a:r>
            <a:r>
              <a:rPr lang="nl-BE" dirty="0" err="1"/>
              <a:t>alquiler</a:t>
            </a:r>
            <a:r>
              <a:rPr lang="nl-BE" dirty="0"/>
              <a:t> de </a:t>
            </a:r>
            <a:r>
              <a:rPr lang="nl-BE" dirty="0" err="1"/>
              <a:t>coches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restaurante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escuela</a:t>
            </a:r>
            <a:endParaRPr lang="nl-BE" dirty="0"/>
          </a:p>
        </p:txBody>
      </p:sp>
      <p:pic>
        <p:nvPicPr>
          <p:cNvPr id="3" name="nv_pap2 pista 29">
            <a:hlinkClick r:id="" action="ppaction://media"/>
            <a:extLst>
              <a:ext uri="{FF2B5EF4-FFF2-40B4-BE49-F238E27FC236}">
                <a16:creationId xmlns:a16="http://schemas.microsoft.com/office/drawing/2014/main" id="{A5B11C32-62BC-4241-9613-89F6294702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51778" y="1430224"/>
            <a:ext cx="609600" cy="6096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F55DF2B-86A9-4631-BC02-298B82A0325A}"/>
              </a:ext>
            </a:extLst>
          </p:cNvPr>
          <p:cNvSpPr txBox="1"/>
          <p:nvPr/>
        </p:nvSpPr>
        <p:spPr>
          <a:xfrm>
            <a:off x="1191237" y="2642328"/>
            <a:ext cx="6065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2, ¿</a:t>
            </a:r>
            <a:r>
              <a:rPr lang="nl-BE" dirty="0" err="1"/>
              <a:t>Cuál</a:t>
            </a:r>
            <a:r>
              <a:rPr lang="nl-BE" dirty="0"/>
              <a:t> es el </a:t>
            </a:r>
            <a:r>
              <a:rPr lang="nl-BE" dirty="0" err="1"/>
              <a:t>problema</a:t>
            </a:r>
            <a:r>
              <a:rPr lang="nl-BE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Ha </a:t>
            </a:r>
            <a:r>
              <a:rPr lang="nl-BE" dirty="0" err="1"/>
              <a:t>recibido</a:t>
            </a:r>
            <a:r>
              <a:rPr lang="nl-BE" dirty="0"/>
              <a:t>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habitación</a:t>
            </a:r>
            <a:r>
              <a:rPr lang="nl-BE" dirty="0"/>
              <a:t> con </a:t>
            </a:r>
            <a:r>
              <a:rPr lang="nl-BE" dirty="0" err="1"/>
              <a:t>ducha</a:t>
            </a:r>
            <a:r>
              <a:rPr lang="nl-BE" dirty="0"/>
              <a:t> y </a:t>
            </a:r>
            <a:r>
              <a:rPr lang="nl-BE" dirty="0" err="1"/>
              <a:t>quiere</a:t>
            </a:r>
            <a:r>
              <a:rPr lang="nl-BE" dirty="0"/>
              <a:t> </a:t>
            </a:r>
            <a:r>
              <a:rPr lang="nl-BE" dirty="0" err="1"/>
              <a:t>bañera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Ha </a:t>
            </a:r>
            <a:r>
              <a:rPr lang="nl-BE" dirty="0" err="1"/>
              <a:t>recibido</a:t>
            </a:r>
            <a:r>
              <a:rPr lang="nl-BE" dirty="0"/>
              <a:t>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habitación</a:t>
            </a:r>
            <a:r>
              <a:rPr lang="nl-BE" dirty="0"/>
              <a:t> con </a:t>
            </a:r>
            <a:r>
              <a:rPr lang="nl-BE" dirty="0" err="1"/>
              <a:t>bañera</a:t>
            </a:r>
            <a:r>
              <a:rPr lang="nl-BE" dirty="0"/>
              <a:t> y </a:t>
            </a:r>
            <a:r>
              <a:rPr lang="nl-BE" dirty="0" err="1"/>
              <a:t>quiere</a:t>
            </a:r>
            <a:r>
              <a:rPr lang="nl-BE" dirty="0"/>
              <a:t> </a:t>
            </a:r>
            <a:r>
              <a:rPr lang="nl-BE" dirty="0" err="1"/>
              <a:t>ducha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La </a:t>
            </a:r>
            <a:r>
              <a:rPr lang="nl-BE" dirty="0" err="1"/>
              <a:t>habitación</a:t>
            </a:r>
            <a:r>
              <a:rPr lang="nl-BE" dirty="0"/>
              <a:t> es </a:t>
            </a:r>
            <a:r>
              <a:rPr lang="nl-BE" dirty="0" err="1"/>
              <a:t>ruidosa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F2C61DD-D5A1-4559-B27B-3DEBC933D51A}"/>
              </a:ext>
            </a:extLst>
          </p:cNvPr>
          <p:cNvSpPr txBox="1"/>
          <p:nvPr/>
        </p:nvSpPr>
        <p:spPr>
          <a:xfrm>
            <a:off x="7570452" y="2873160"/>
            <a:ext cx="43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FF3561B-F17B-4E06-B72D-345D05463883}"/>
              </a:ext>
            </a:extLst>
          </p:cNvPr>
          <p:cNvSpPr txBox="1"/>
          <p:nvPr/>
        </p:nvSpPr>
        <p:spPr>
          <a:xfrm>
            <a:off x="6760128" y="724141"/>
            <a:ext cx="43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502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B1D4D4F-921A-42D5-9329-38C6924626DE}"/>
              </a:ext>
            </a:extLst>
          </p:cNvPr>
          <p:cNvSpPr txBox="1"/>
          <p:nvPr/>
        </p:nvSpPr>
        <p:spPr>
          <a:xfrm>
            <a:off x="1191237" y="553061"/>
            <a:ext cx="4345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3, La persona </a:t>
            </a:r>
            <a:r>
              <a:rPr lang="nl-BE" dirty="0" err="1"/>
              <a:t>está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</a:t>
            </a:r>
            <a:r>
              <a:rPr lang="nl-BE" dirty="0"/>
              <a:t> hotel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oficina</a:t>
            </a:r>
            <a:r>
              <a:rPr lang="nl-BE" dirty="0"/>
              <a:t> de </a:t>
            </a:r>
            <a:r>
              <a:rPr lang="nl-BE" dirty="0" err="1"/>
              <a:t>turismo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empresa</a:t>
            </a:r>
            <a:r>
              <a:rPr lang="nl-BE" dirty="0"/>
              <a:t> de </a:t>
            </a:r>
            <a:r>
              <a:rPr lang="nl-BE" dirty="0" err="1"/>
              <a:t>alquiler</a:t>
            </a:r>
            <a:r>
              <a:rPr lang="nl-BE" dirty="0"/>
              <a:t> de </a:t>
            </a:r>
            <a:r>
              <a:rPr lang="nl-BE" dirty="0" err="1"/>
              <a:t>coches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restaurante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En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escuela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F55DF2B-86A9-4631-BC02-298B82A0325A}"/>
              </a:ext>
            </a:extLst>
          </p:cNvPr>
          <p:cNvSpPr txBox="1"/>
          <p:nvPr/>
        </p:nvSpPr>
        <p:spPr>
          <a:xfrm>
            <a:off x="1191237" y="2642328"/>
            <a:ext cx="5033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3, ¿</a:t>
            </a:r>
            <a:r>
              <a:rPr lang="nl-BE" dirty="0" err="1"/>
              <a:t>Cuál</a:t>
            </a:r>
            <a:r>
              <a:rPr lang="nl-BE" dirty="0"/>
              <a:t> es el </a:t>
            </a:r>
            <a:r>
              <a:rPr lang="nl-BE" dirty="0" err="1"/>
              <a:t>problema</a:t>
            </a:r>
            <a:r>
              <a:rPr lang="nl-BE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La </a:t>
            </a:r>
            <a:r>
              <a:rPr lang="nl-BE" dirty="0" err="1"/>
              <a:t>calefacción</a:t>
            </a:r>
            <a:r>
              <a:rPr lang="nl-BE" dirty="0"/>
              <a:t> no </a:t>
            </a:r>
            <a:r>
              <a:rPr lang="nl-BE" dirty="0" err="1"/>
              <a:t>funciona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El </a:t>
            </a:r>
            <a:r>
              <a:rPr lang="nl-BE" dirty="0" err="1"/>
              <a:t>aire</a:t>
            </a:r>
            <a:r>
              <a:rPr lang="nl-BE" dirty="0"/>
              <a:t> </a:t>
            </a:r>
            <a:r>
              <a:rPr lang="nl-BE" dirty="0" err="1"/>
              <a:t>acondicionado</a:t>
            </a:r>
            <a:r>
              <a:rPr lang="nl-BE" dirty="0"/>
              <a:t> no </a:t>
            </a:r>
            <a:r>
              <a:rPr lang="nl-BE" dirty="0" err="1"/>
              <a:t>funciona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El </a:t>
            </a:r>
            <a:r>
              <a:rPr lang="nl-BE" dirty="0" err="1"/>
              <a:t>coche</a:t>
            </a:r>
            <a:r>
              <a:rPr lang="nl-BE" dirty="0"/>
              <a:t> es </a:t>
            </a:r>
            <a:r>
              <a:rPr lang="nl-BE" dirty="0" err="1"/>
              <a:t>pequeño</a:t>
            </a:r>
            <a:endParaRPr lang="nl-BE" dirty="0"/>
          </a:p>
        </p:txBody>
      </p:sp>
      <p:pic>
        <p:nvPicPr>
          <p:cNvPr id="5" name="nv_pap2 pista 30">
            <a:hlinkClick r:id="" action="ppaction://media"/>
            <a:extLst>
              <a:ext uri="{FF2B5EF4-FFF2-40B4-BE49-F238E27FC236}">
                <a16:creationId xmlns:a16="http://schemas.microsoft.com/office/drawing/2014/main" id="{F743848A-A562-474C-A47E-69CFAD360F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27946" y="1232774"/>
            <a:ext cx="609600" cy="6096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1A66DD6-7309-4C50-97E0-C4F1176A55C8}"/>
              </a:ext>
            </a:extLst>
          </p:cNvPr>
          <p:cNvSpPr txBox="1"/>
          <p:nvPr/>
        </p:nvSpPr>
        <p:spPr>
          <a:xfrm>
            <a:off x="6786386" y="1352908"/>
            <a:ext cx="43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3B49FB2-9A6C-46AB-AD32-4A822D1DAAD0}"/>
              </a:ext>
            </a:extLst>
          </p:cNvPr>
          <p:cNvSpPr txBox="1"/>
          <p:nvPr/>
        </p:nvSpPr>
        <p:spPr>
          <a:xfrm>
            <a:off x="6786387" y="3155551"/>
            <a:ext cx="43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1413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337E6F6-7272-4B6C-BBA6-E7758C272780}"/>
              </a:ext>
            </a:extLst>
          </p:cNvPr>
          <p:cNvSpPr txBox="1"/>
          <p:nvPr/>
        </p:nvSpPr>
        <p:spPr>
          <a:xfrm>
            <a:off x="1082180" y="444617"/>
            <a:ext cx="309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chemeClr val="accent1"/>
                </a:solidFill>
              </a:rPr>
              <a:t>Libro</a:t>
            </a:r>
            <a:r>
              <a:rPr lang="nl-BE" dirty="0">
                <a:solidFill>
                  <a:schemeClr val="accent1"/>
                </a:solidFill>
              </a:rPr>
              <a:t> pg. 33 </a:t>
            </a:r>
            <a:r>
              <a:rPr lang="nl-BE" dirty="0" err="1">
                <a:solidFill>
                  <a:schemeClr val="accent1"/>
                </a:solidFill>
              </a:rPr>
              <a:t>ej</a:t>
            </a:r>
            <a:r>
              <a:rPr lang="nl-BE" dirty="0">
                <a:solidFill>
                  <a:schemeClr val="accent1"/>
                </a:solidFill>
              </a:rPr>
              <a:t>. 13a</a:t>
            </a:r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8687C3E8-0275-4DC2-88F1-3A45A8244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347140"/>
              </p:ext>
            </p:extLst>
          </p:nvPr>
        </p:nvGraphicFramePr>
        <p:xfrm>
          <a:off x="849152" y="2162021"/>
          <a:ext cx="9939092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662">
                  <a:extLst>
                    <a:ext uri="{9D8B030D-6E8A-4147-A177-3AD203B41FA5}">
                      <a16:colId xmlns:a16="http://schemas.microsoft.com/office/drawing/2014/main" val="3993382413"/>
                    </a:ext>
                  </a:extLst>
                </a:gridCol>
                <a:gridCol w="2781884">
                  <a:extLst>
                    <a:ext uri="{9D8B030D-6E8A-4147-A177-3AD203B41FA5}">
                      <a16:colId xmlns:a16="http://schemas.microsoft.com/office/drawing/2014/main" val="407969494"/>
                    </a:ext>
                  </a:extLst>
                </a:gridCol>
                <a:gridCol w="2484773">
                  <a:extLst>
                    <a:ext uri="{9D8B030D-6E8A-4147-A177-3AD203B41FA5}">
                      <a16:colId xmlns:a16="http://schemas.microsoft.com/office/drawing/2014/main" val="3446339116"/>
                    </a:ext>
                  </a:extLst>
                </a:gridCol>
                <a:gridCol w="2484773">
                  <a:extLst>
                    <a:ext uri="{9D8B030D-6E8A-4147-A177-3AD203B41FA5}">
                      <a16:colId xmlns:a16="http://schemas.microsoft.com/office/drawing/2014/main" val="191083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err="1"/>
                        <a:t>Dirigirse</a:t>
                      </a:r>
                      <a:r>
                        <a:rPr lang="nl-BE" dirty="0"/>
                        <a:t>  a </a:t>
                      </a:r>
                      <a:r>
                        <a:rPr lang="nl-BE" dirty="0" err="1"/>
                        <a:t>alguien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Reclamar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disculparse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Aceptar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disculpas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325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- </a:t>
                      </a:r>
                      <a:r>
                        <a:rPr lang="nl-BE" dirty="0" err="1"/>
                        <a:t>Oiga</a:t>
                      </a:r>
                      <a:r>
                        <a:rPr lang="nl-BE" dirty="0"/>
                        <a:t>, por </a:t>
                      </a:r>
                      <a:r>
                        <a:rPr lang="nl-BE" dirty="0" err="1"/>
                        <a:t>favor</a:t>
                      </a:r>
                      <a:endParaRPr lang="nl-BE" dirty="0"/>
                    </a:p>
                    <a:p>
                      <a:r>
                        <a:rPr lang="nl-BE" dirty="0"/>
                        <a:t>- </a:t>
                      </a:r>
                      <a:r>
                        <a:rPr lang="nl-BE" dirty="0" err="1"/>
                        <a:t>Perdone</a:t>
                      </a:r>
                      <a:endParaRPr lang="nl-BE" dirty="0"/>
                    </a:p>
                    <a:p>
                      <a:r>
                        <a:rPr lang="nl-BE" dirty="0"/>
                        <a:t>- </a:t>
                      </a:r>
                      <a:r>
                        <a:rPr lang="nl-BE" dirty="0" err="1"/>
                        <a:t>Mire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-</a:t>
                      </a:r>
                      <a:r>
                        <a:rPr lang="nl-BE" dirty="0" err="1"/>
                        <a:t>Perdone</a:t>
                      </a:r>
                      <a:r>
                        <a:rPr lang="nl-BE" dirty="0"/>
                        <a:t>, </a:t>
                      </a:r>
                      <a:r>
                        <a:rPr lang="nl-BE" dirty="0" err="1"/>
                        <a:t>pero</a:t>
                      </a:r>
                      <a:r>
                        <a:rPr lang="nl-BE" dirty="0"/>
                        <a:t> no…</a:t>
                      </a:r>
                      <a:r>
                        <a:rPr lang="nl-BE" dirty="0" err="1"/>
                        <a:t>sino</a:t>
                      </a:r>
                      <a:endParaRPr lang="nl-BE" dirty="0"/>
                    </a:p>
                    <a:p>
                      <a:r>
                        <a:rPr lang="nl-BE" dirty="0"/>
                        <a:t>- Es que </a:t>
                      </a:r>
                      <a:r>
                        <a:rPr lang="nl-BE" dirty="0" err="1"/>
                        <a:t>tengo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un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pequeño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problema</a:t>
                      </a:r>
                      <a:endParaRPr lang="nl-BE" dirty="0"/>
                    </a:p>
                    <a:p>
                      <a:r>
                        <a:rPr lang="nl-BE" dirty="0"/>
                        <a:t>-</a:t>
                      </a:r>
                      <a:r>
                        <a:rPr lang="nl-BE" dirty="0" err="1"/>
                        <a:t>Tenemos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un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problema</a:t>
                      </a:r>
                      <a:r>
                        <a:rPr lang="nl-BE" dirty="0"/>
                        <a:t> con… es que no </a:t>
                      </a:r>
                      <a:r>
                        <a:rPr lang="nl-BE" dirty="0" err="1"/>
                        <a:t>funciona</a:t>
                      </a:r>
                      <a:r>
                        <a:rPr lang="nl-BE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- </a:t>
                      </a:r>
                      <a:r>
                        <a:rPr lang="nl-BE" dirty="0" err="1"/>
                        <a:t>disculpe</a:t>
                      </a:r>
                      <a:endParaRPr lang="nl-BE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/>
                        <a:t>Lo </a:t>
                      </a:r>
                      <a:r>
                        <a:rPr lang="nl-BE" dirty="0" err="1"/>
                        <a:t>siento</a:t>
                      </a:r>
                      <a:r>
                        <a:rPr lang="nl-BE" dirty="0"/>
                        <a:t>. Ha </a:t>
                      </a:r>
                      <a:r>
                        <a:rPr lang="nl-BE" dirty="0" err="1"/>
                        <a:t>sido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un</a:t>
                      </a:r>
                      <a:r>
                        <a:rPr lang="nl-BE" dirty="0"/>
                        <a:t> error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err="1"/>
                        <a:t>Perdone</a:t>
                      </a:r>
                      <a:r>
                        <a:rPr lang="nl-BE" dirty="0"/>
                        <a:t> las </a:t>
                      </a:r>
                      <a:r>
                        <a:rPr lang="nl-BE" dirty="0" err="1"/>
                        <a:t>molestias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/>
                        <a:t>No </a:t>
                      </a:r>
                      <a:r>
                        <a:rPr lang="nl-BE" dirty="0" err="1"/>
                        <a:t>pasa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nada</a:t>
                      </a:r>
                      <a:endParaRPr lang="nl-BE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err="1"/>
                        <a:t>Está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bien.gracias</a:t>
                      </a:r>
                      <a:endParaRPr lang="nl-BE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err="1"/>
                        <a:t>Gracias</a:t>
                      </a:r>
                      <a:r>
                        <a:rPr lang="nl-BE" dirty="0"/>
                        <a:t>. </a:t>
                      </a:r>
                      <a:r>
                        <a:rPr lang="nl-BE" dirty="0" err="1"/>
                        <a:t>Muy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amable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378410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BBB4E3CE-8013-44F7-9980-C5D1380D7A63}"/>
              </a:ext>
            </a:extLst>
          </p:cNvPr>
          <p:cNvSpPr txBox="1"/>
          <p:nvPr/>
        </p:nvSpPr>
        <p:spPr>
          <a:xfrm>
            <a:off x="1082180" y="1040235"/>
            <a:ext cx="6560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Leemos</a:t>
            </a:r>
            <a:r>
              <a:rPr lang="nl-BE" dirty="0"/>
              <a:t> los </a:t>
            </a:r>
            <a:r>
              <a:rPr lang="nl-BE" dirty="0" err="1"/>
              <a:t>diálogos</a:t>
            </a:r>
            <a:r>
              <a:rPr lang="nl-BE" dirty="0"/>
              <a:t> y </a:t>
            </a:r>
            <a:r>
              <a:rPr lang="nl-BE" dirty="0" err="1"/>
              <a:t>completamos</a:t>
            </a:r>
            <a:r>
              <a:rPr lang="nl-BE" dirty="0"/>
              <a:t> el </a:t>
            </a:r>
            <a:r>
              <a:rPr lang="nl-BE" dirty="0" err="1"/>
              <a:t>cuadro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7DF41EC-1539-4509-86BA-853E15B0372D}"/>
              </a:ext>
            </a:extLst>
          </p:cNvPr>
          <p:cNvSpPr txBox="1"/>
          <p:nvPr/>
        </p:nvSpPr>
        <p:spPr>
          <a:xfrm>
            <a:off x="998290" y="5075339"/>
            <a:ext cx="500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El </a:t>
            </a:r>
            <a:r>
              <a:rPr lang="nl-BE" dirty="0" err="1"/>
              <a:t>tono</a:t>
            </a:r>
            <a:r>
              <a:rPr lang="nl-BE" dirty="0"/>
              <a:t> es importante</a:t>
            </a:r>
          </a:p>
        </p:txBody>
      </p:sp>
      <p:pic>
        <p:nvPicPr>
          <p:cNvPr id="8" name="nv_pap2 pista 31">
            <a:hlinkClick r:id="" action="ppaction://media"/>
            <a:extLst>
              <a:ext uri="{FF2B5EF4-FFF2-40B4-BE49-F238E27FC236}">
                <a16:creationId xmlns:a16="http://schemas.microsoft.com/office/drawing/2014/main" id="{9EE9F7DF-099C-4F5E-B573-742D57F9F9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18042" y="5208165"/>
            <a:ext cx="609600" cy="6096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C1F016B-8A2D-4F21-83E0-472DC40B8AAA}"/>
              </a:ext>
            </a:extLst>
          </p:cNvPr>
          <p:cNvSpPr txBox="1"/>
          <p:nvPr/>
        </p:nvSpPr>
        <p:spPr>
          <a:xfrm>
            <a:off x="1082180" y="5939327"/>
            <a:ext cx="449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chemeClr val="accent1"/>
                </a:solidFill>
              </a:rPr>
              <a:t>Libro</a:t>
            </a:r>
            <a:r>
              <a:rPr lang="nl-BE" dirty="0">
                <a:solidFill>
                  <a:schemeClr val="accent1"/>
                </a:solidFill>
              </a:rPr>
              <a:t> pg. 33 </a:t>
            </a:r>
            <a:r>
              <a:rPr lang="nl-BE" dirty="0" err="1">
                <a:solidFill>
                  <a:schemeClr val="accent1"/>
                </a:solidFill>
              </a:rPr>
              <a:t>ej</a:t>
            </a:r>
            <a:r>
              <a:rPr lang="nl-BE" dirty="0">
                <a:solidFill>
                  <a:schemeClr val="accent1"/>
                </a:solidFill>
              </a:rPr>
              <a:t>. 13d en </a:t>
            </a:r>
            <a:r>
              <a:rPr lang="nl-BE" dirty="0" err="1">
                <a:solidFill>
                  <a:schemeClr val="accent1"/>
                </a:solidFill>
              </a:rPr>
              <a:t>parejas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E20EE7C-06A3-43EA-9710-9A918CDA6EF2}"/>
              </a:ext>
            </a:extLst>
          </p:cNvPr>
          <p:cNvSpPr txBox="1"/>
          <p:nvPr/>
        </p:nvSpPr>
        <p:spPr>
          <a:xfrm>
            <a:off x="1093365" y="4102024"/>
            <a:ext cx="491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No</a:t>
            </a:r>
            <a:r>
              <a:rPr lang="nl-BE" dirty="0"/>
              <a:t> he </a:t>
            </a:r>
            <a:r>
              <a:rPr lang="nl-BE" dirty="0" err="1"/>
              <a:t>pedido</a:t>
            </a:r>
            <a:r>
              <a:rPr lang="nl-BE" dirty="0"/>
              <a:t> </a:t>
            </a:r>
            <a:r>
              <a:rPr lang="nl-BE" dirty="0" err="1"/>
              <a:t>sopa</a:t>
            </a:r>
            <a:r>
              <a:rPr lang="nl-BE" dirty="0"/>
              <a:t>, </a:t>
            </a:r>
            <a:r>
              <a:rPr lang="nl-BE" strike="sngStrike" dirty="0" err="1"/>
              <a:t>pero</a:t>
            </a:r>
            <a:r>
              <a:rPr lang="nl-BE" dirty="0"/>
              <a:t> </a:t>
            </a:r>
            <a:r>
              <a:rPr lang="nl-BE" dirty="0" err="1"/>
              <a:t>sino</a:t>
            </a:r>
            <a:r>
              <a:rPr lang="nl-BE" dirty="0"/>
              <a:t> </a:t>
            </a:r>
            <a:r>
              <a:rPr lang="nl-BE" dirty="0" err="1"/>
              <a:t>ensalada</a:t>
            </a:r>
            <a:endParaRPr lang="nl-BE" dirty="0"/>
          </a:p>
          <a:p>
            <a:r>
              <a:rPr lang="nl-BE" dirty="0"/>
              <a:t>He </a:t>
            </a:r>
            <a:r>
              <a:rPr lang="nl-BE" dirty="0" err="1"/>
              <a:t>pedido</a:t>
            </a:r>
            <a:r>
              <a:rPr lang="nl-BE" dirty="0"/>
              <a:t> </a:t>
            </a:r>
            <a:r>
              <a:rPr lang="nl-BE" dirty="0" err="1"/>
              <a:t>ensalada</a:t>
            </a:r>
            <a:r>
              <a:rPr lang="nl-BE" dirty="0"/>
              <a:t>, no he </a:t>
            </a:r>
            <a:r>
              <a:rPr lang="nl-BE" dirty="0" err="1"/>
              <a:t>pedido</a:t>
            </a:r>
            <a:r>
              <a:rPr lang="nl-BE" dirty="0"/>
              <a:t> </a:t>
            </a:r>
            <a:r>
              <a:rPr lang="nl-BE" dirty="0" err="1"/>
              <a:t>sopa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129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171ECE5-E6A4-4738-A63D-06FFE11D6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860" y="313749"/>
            <a:ext cx="5763260" cy="210312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73C55342-5A8B-4ADA-A2B6-7DB8F7670A9D}"/>
              </a:ext>
            </a:extLst>
          </p:cNvPr>
          <p:cNvSpPr/>
          <p:nvPr/>
        </p:nvSpPr>
        <p:spPr>
          <a:xfrm>
            <a:off x="1059809" y="3338818"/>
            <a:ext cx="42923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música clásica.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novelas policíacas.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cine francés.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 la tele los domingos por la tarde.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jugar al golf.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café con leche.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películas románticas.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leer en la cama.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cervezas belgas.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Clouseau.</a:t>
            </a:r>
            <a:endParaRPr lang="nl-B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CA88D43-1F85-4677-A66F-78E9C74992B1}"/>
              </a:ext>
            </a:extLst>
          </p:cNvPr>
          <p:cNvSpPr/>
          <p:nvPr/>
        </p:nvSpPr>
        <p:spPr>
          <a:xfrm>
            <a:off x="5648587" y="3338818"/>
            <a:ext cx="39148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 startAt="11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Enrique Iglesias.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1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gatos negros.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1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viajar al extranjero.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1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carne 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1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jugar al ajedrez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1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 de vacaciones solo/a.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1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lunes.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1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vino tinto.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1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coches grandes.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1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cocinar para mi pareja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686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990</Words>
  <Application>Microsoft Office PowerPoint</Application>
  <PresentationFormat>Breedbeeld</PresentationFormat>
  <Paragraphs>216</Paragraphs>
  <Slides>12</Slides>
  <Notes>0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Kantoorthema</vt:lpstr>
      <vt:lpstr>Hoy es jueves,4 de junio de 2020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MJOSE</dc:creator>
  <cp:lastModifiedBy>MJOSE</cp:lastModifiedBy>
  <cp:revision>159</cp:revision>
  <dcterms:created xsi:type="dcterms:W3CDTF">2017-03-26T14:49:19Z</dcterms:created>
  <dcterms:modified xsi:type="dcterms:W3CDTF">2020-06-04T10:06:49Z</dcterms:modified>
</cp:coreProperties>
</file>