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73" r:id="rId5"/>
    <p:sldId id="268" r:id="rId6"/>
    <p:sldId id="269" r:id="rId7"/>
    <p:sldId id="271" r:id="rId8"/>
    <p:sldId id="272" r:id="rId9"/>
    <p:sldId id="275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lunes,25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1848AE-5010-46C0-A728-6147ED71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6" y="1049493"/>
            <a:ext cx="5943600" cy="19812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5903727-3E17-4DB8-BC8F-9DFFFBDF4E53}"/>
              </a:ext>
            </a:extLst>
          </p:cNvPr>
          <p:cNvSpPr txBox="1"/>
          <p:nvPr/>
        </p:nvSpPr>
        <p:spPr>
          <a:xfrm>
            <a:off x="551576" y="342930"/>
            <a:ext cx="395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Presente del </a:t>
            </a:r>
            <a:r>
              <a:rPr lang="nl-BE" b="1" dirty="0" err="1"/>
              <a:t>verbo</a:t>
            </a:r>
            <a:r>
              <a:rPr lang="nl-BE" b="1" dirty="0"/>
              <a:t> </a:t>
            </a:r>
            <a:r>
              <a:rPr lang="nl-BE" b="1" dirty="0" err="1"/>
              <a:t>haber</a:t>
            </a:r>
            <a:r>
              <a:rPr lang="nl-BE" b="1" dirty="0"/>
              <a:t> + </a:t>
            </a:r>
            <a:r>
              <a:rPr lang="nl-BE" b="1" dirty="0" err="1"/>
              <a:t>participio</a:t>
            </a:r>
            <a:endParaRPr lang="nl-BE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E140B-A7EA-4245-8643-998F19256D84}"/>
              </a:ext>
            </a:extLst>
          </p:cNvPr>
          <p:cNvSpPr txBox="1"/>
          <p:nvPr/>
        </p:nvSpPr>
        <p:spPr>
          <a:xfrm>
            <a:off x="7239699" y="916668"/>
            <a:ext cx="262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Participio</a:t>
            </a:r>
            <a:r>
              <a:rPr lang="nl-BE" b="1" dirty="0"/>
              <a:t>: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ar: - </a:t>
            </a:r>
            <a:r>
              <a:rPr lang="nl-BE" dirty="0" err="1"/>
              <a:t>ado</a:t>
            </a:r>
            <a:r>
              <a:rPr lang="nl-BE" dirty="0"/>
              <a:t>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hablado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comido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vivido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9965951-DEDC-4501-A016-A280A252235E}"/>
              </a:ext>
            </a:extLst>
          </p:cNvPr>
          <p:cNvSpPr txBox="1"/>
          <p:nvPr/>
        </p:nvSpPr>
        <p:spPr>
          <a:xfrm>
            <a:off x="748718" y="3059668"/>
            <a:ext cx="16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Copias</a:t>
            </a:r>
            <a:r>
              <a:rPr lang="nl-BE" dirty="0">
                <a:solidFill>
                  <a:srgbClr val="0070C0"/>
                </a:solidFill>
              </a:rPr>
              <a:t> pg. 57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F4594F-7A9F-471A-A6D4-2007610A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6" y="3915294"/>
            <a:ext cx="5943600" cy="17957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3B72FD-A857-4B58-A552-4A11A86E9F6A}"/>
              </a:ext>
            </a:extLst>
          </p:cNvPr>
          <p:cNvSpPr txBox="1"/>
          <p:nvPr/>
        </p:nvSpPr>
        <p:spPr>
          <a:xfrm>
            <a:off x="6811861" y="3244334"/>
            <a:ext cx="2214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Hecho</a:t>
            </a:r>
            <a:r>
              <a:rPr lang="nl-BE" dirty="0"/>
              <a:t>: </a:t>
            </a:r>
            <a:r>
              <a:rPr lang="nl-BE" dirty="0" err="1"/>
              <a:t>hacer</a:t>
            </a:r>
            <a:endParaRPr lang="nl-BE" dirty="0"/>
          </a:p>
          <a:p>
            <a:r>
              <a:rPr lang="nl-BE" dirty="0" err="1"/>
              <a:t>Dicho</a:t>
            </a:r>
            <a:r>
              <a:rPr lang="nl-BE" dirty="0"/>
              <a:t>: </a:t>
            </a:r>
            <a:r>
              <a:rPr lang="nl-BE" dirty="0" err="1"/>
              <a:t>decir</a:t>
            </a:r>
            <a:endParaRPr lang="nl-BE" dirty="0"/>
          </a:p>
          <a:p>
            <a:r>
              <a:rPr lang="nl-BE" dirty="0" err="1"/>
              <a:t>Frito</a:t>
            </a:r>
            <a:r>
              <a:rPr lang="nl-BE" dirty="0"/>
              <a:t>: </a:t>
            </a:r>
            <a:r>
              <a:rPr lang="nl-BE" dirty="0" err="1"/>
              <a:t>freír</a:t>
            </a:r>
            <a:endParaRPr lang="nl-BE" dirty="0"/>
          </a:p>
          <a:p>
            <a:r>
              <a:rPr lang="nl-BE" dirty="0" err="1"/>
              <a:t>Roto</a:t>
            </a:r>
            <a:r>
              <a:rPr lang="nl-BE" dirty="0"/>
              <a:t>: romper</a:t>
            </a:r>
          </a:p>
          <a:p>
            <a:r>
              <a:rPr lang="nl-BE" dirty="0" err="1"/>
              <a:t>Escrito</a:t>
            </a:r>
            <a:r>
              <a:rPr lang="nl-BE" dirty="0"/>
              <a:t>: </a:t>
            </a:r>
            <a:r>
              <a:rPr lang="nl-BE" dirty="0" err="1"/>
              <a:t>escribir</a:t>
            </a:r>
            <a:endParaRPr lang="nl-BE" dirty="0"/>
          </a:p>
          <a:p>
            <a:r>
              <a:rPr lang="nl-BE" dirty="0" err="1"/>
              <a:t>Puesto</a:t>
            </a:r>
            <a:r>
              <a:rPr lang="nl-BE" dirty="0"/>
              <a:t>: </a:t>
            </a:r>
            <a:r>
              <a:rPr lang="nl-BE" dirty="0" err="1"/>
              <a:t>poner</a:t>
            </a:r>
            <a:endParaRPr lang="nl-BE" dirty="0"/>
          </a:p>
          <a:p>
            <a:r>
              <a:rPr lang="nl-BE" dirty="0" err="1"/>
              <a:t>Vuelto</a:t>
            </a:r>
            <a:r>
              <a:rPr lang="nl-BE" dirty="0"/>
              <a:t>: </a:t>
            </a:r>
            <a:r>
              <a:rPr lang="nl-BE" dirty="0" err="1"/>
              <a:t>volver</a:t>
            </a:r>
            <a:endParaRPr lang="nl-BE" dirty="0"/>
          </a:p>
          <a:p>
            <a:r>
              <a:rPr lang="nl-BE" dirty="0" err="1"/>
              <a:t>Muerto</a:t>
            </a:r>
            <a:r>
              <a:rPr lang="nl-BE" dirty="0"/>
              <a:t>: </a:t>
            </a:r>
            <a:r>
              <a:rPr lang="nl-BE" dirty="0" err="1"/>
              <a:t>morir</a:t>
            </a:r>
            <a:endParaRPr lang="nl-BE" dirty="0"/>
          </a:p>
          <a:p>
            <a:r>
              <a:rPr lang="nl-BE" dirty="0" err="1"/>
              <a:t>Visto</a:t>
            </a:r>
            <a:r>
              <a:rPr lang="nl-BE" dirty="0"/>
              <a:t>: ver</a:t>
            </a:r>
          </a:p>
          <a:p>
            <a:r>
              <a:rPr lang="nl-BE" dirty="0" err="1"/>
              <a:t>Abierto</a:t>
            </a:r>
            <a:r>
              <a:rPr lang="nl-BE" dirty="0"/>
              <a:t>: </a:t>
            </a:r>
            <a:r>
              <a:rPr lang="nl-BE" dirty="0" err="1"/>
              <a:t>abrir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ACFA2B-2C8A-451E-91B9-5AD835E2A9E4}"/>
              </a:ext>
            </a:extLst>
          </p:cNvPr>
          <p:cNvSpPr txBox="1"/>
          <p:nvPr/>
        </p:nvSpPr>
        <p:spPr>
          <a:xfrm>
            <a:off x="847288" y="562062"/>
            <a:ext cx="42196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Normalmente</a:t>
            </a:r>
            <a:r>
              <a:rPr lang="nl-BE" dirty="0"/>
              <a:t>…</a:t>
            </a:r>
          </a:p>
          <a:p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 err="1"/>
              <a:t>Hablo</a:t>
            </a:r>
            <a:r>
              <a:rPr lang="nl-BE" dirty="0"/>
              <a:t> </a:t>
            </a:r>
            <a:r>
              <a:rPr lang="nl-BE" dirty="0" err="1"/>
              <a:t>inglés</a:t>
            </a:r>
            <a:r>
              <a:rPr lang="nl-BE" dirty="0"/>
              <a:t> en el </a:t>
            </a:r>
            <a:r>
              <a:rPr lang="nl-BE" dirty="0" err="1"/>
              <a:t>trabajo</a:t>
            </a: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 err="1"/>
              <a:t>Hago</a:t>
            </a:r>
            <a:r>
              <a:rPr lang="nl-BE" dirty="0"/>
              <a:t> la </a:t>
            </a:r>
            <a:r>
              <a:rPr lang="nl-BE" dirty="0" err="1"/>
              <a:t>tarea</a:t>
            </a:r>
            <a:r>
              <a:rPr lang="nl-BE" dirty="0"/>
              <a:t> </a:t>
            </a:r>
            <a:r>
              <a:rPr lang="nl-BE" dirty="0" err="1"/>
              <a:t>todas</a:t>
            </a:r>
            <a:r>
              <a:rPr lang="nl-BE" dirty="0"/>
              <a:t> las </a:t>
            </a:r>
            <a:r>
              <a:rPr lang="nl-BE" dirty="0" err="1"/>
              <a:t>semanas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Salgo</a:t>
            </a:r>
            <a:r>
              <a:rPr lang="nl-BE" dirty="0"/>
              <a:t> de </a:t>
            </a:r>
            <a:r>
              <a:rPr lang="nl-BE" dirty="0" err="1"/>
              <a:t>clase</a:t>
            </a:r>
            <a:r>
              <a:rPr lang="nl-BE" dirty="0"/>
              <a:t> a las 22:15</a:t>
            </a:r>
          </a:p>
          <a:p>
            <a:pPr marL="342900" indent="-342900">
              <a:buAutoNum type="arabicPeriod"/>
            </a:pPr>
            <a:r>
              <a:rPr lang="nl-BE" dirty="0" err="1"/>
              <a:t>Pongo</a:t>
            </a:r>
            <a:r>
              <a:rPr lang="nl-BE" dirty="0"/>
              <a:t> </a:t>
            </a:r>
            <a:r>
              <a:rPr lang="nl-BE" dirty="0" err="1"/>
              <a:t>música</a:t>
            </a:r>
            <a:r>
              <a:rPr lang="nl-BE" dirty="0"/>
              <a:t> </a:t>
            </a:r>
            <a:r>
              <a:rPr lang="nl-BE" dirty="0" err="1"/>
              <a:t>después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Tengo</a:t>
            </a:r>
            <a:r>
              <a:rPr lang="nl-BE" dirty="0"/>
              <a:t> poco </a:t>
            </a:r>
            <a:r>
              <a:rPr lang="nl-BE" dirty="0" err="1"/>
              <a:t>tiempo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Voy</a:t>
            </a:r>
            <a:r>
              <a:rPr lang="nl-BE" dirty="0"/>
              <a:t> al </a:t>
            </a:r>
            <a:r>
              <a:rPr lang="nl-BE" dirty="0" err="1"/>
              <a:t>supermercado</a:t>
            </a:r>
            <a:r>
              <a:rPr lang="nl-BE" dirty="0"/>
              <a:t> en </a:t>
            </a:r>
            <a:r>
              <a:rPr lang="nl-BE" dirty="0" err="1"/>
              <a:t>bici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Buceo</a:t>
            </a:r>
            <a:r>
              <a:rPr lang="nl-BE" dirty="0"/>
              <a:t> dos </a:t>
            </a:r>
            <a:r>
              <a:rPr lang="nl-BE" dirty="0" err="1"/>
              <a:t>veces</a:t>
            </a:r>
            <a:r>
              <a:rPr lang="nl-BE" dirty="0"/>
              <a:t> por </a:t>
            </a:r>
            <a:r>
              <a:rPr lang="nl-BE" dirty="0" err="1"/>
              <a:t>semana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Almuerzo</a:t>
            </a:r>
            <a:r>
              <a:rPr lang="nl-BE" dirty="0"/>
              <a:t> a las 12:00</a:t>
            </a:r>
          </a:p>
          <a:p>
            <a:pPr marL="342900" indent="-342900">
              <a:buAutoNum type="arabicPeriod"/>
            </a:pPr>
            <a:r>
              <a:rPr lang="nl-BE" dirty="0" err="1"/>
              <a:t>Juego</a:t>
            </a:r>
            <a:r>
              <a:rPr lang="nl-BE" dirty="0"/>
              <a:t> al </a:t>
            </a:r>
            <a:r>
              <a:rPr lang="nl-BE" dirty="0" err="1"/>
              <a:t>fútbol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Bebo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con la </a:t>
            </a:r>
            <a:r>
              <a:rPr lang="nl-BE" dirty="0" err="1"/>
              <a:t>cena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Escribo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correos</a:t>
            </a:r>
            <a:r>
              <a:rPr lang="nl-BE" dirty="0"/>
              <a:t> </a:t>
            </a:r>
            <a:r>
              <a:rPr lang="nl-BE" dirty="0" err="1"/>
              <a:t>electrónicos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Trabajo</a:t>
            </a:r>
            <a:r>
              <a:rPr lang="nl-BE" dirty="0"/>
              <a:t> poco</a:t>
            </a:r>
          </a:p>
          <a:p>
            <a:pPr marL="342900" indent="-342900">
              <a:buAutoNum type="arabicPeriod"/>
            </a:pPr>
            <a:r>
              <a:rPr lang="nl-BE" dirty="0" err="1"/>
              <a:t>Vuelvo</a:t>
            </a:r>
            <a:r>
              <a:rPr lang="nl-BE" dirty="0"/>
              <a:t> a </a:t>
            </a:r>
            <a:r>
              <a:rPr lang="nl-BE" dirty="0" err="1"/>
              <a:t>casa</a:t>
            </a:r>
            <a:r>
              <a:rPr lang="nl-BE" dirty="0"/>
              <a:t> tarde</a:t>
            </a:r>
          </a:p>
          <a:p>
            <a:pPr marL="342900" indent="-342900">
              <a:buAutoNum type="arabicPeriod"/>
            </a:pPr>
            <a:r>
              <a:rPr lang="nl-BE" dirty="0" err="1"/>
              <a:t>Veo</a:t>
            </a:r>
            <a:r>
              <a:rPr lang="nl-BE" dirty="0"/>
              <a:t> la </a:t>
            </a:r>
            <a:r>
              <a:rPr lang="nl-BE" dirty="0" err="1"/>
              <a:t>televisión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dormir</a:t>
            </a: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1EB827-AE2E-4C77-AC83-5F7F0CDB3961}"/>
              </a:ext>
            </a:extLst>
          </p:cNvPr>
          <p:cNvSpPr txBox="1"/>
          <p:nvPr/>
        </p:nvSpPr>
        <p:spPr>
          <a:xfrm>
            <a:off x="5964572" y="562061"/>
            <a:ext cx="2248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dirty="0" err="1"/>
              <a:t>este</a:t>
            </a:r>
            <a:r>
              <a:rPr lang="nl-BE" dirty="0"/>
              <a:t> mes</a:t>
            </a:r>
          </a:p>
          <a:p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francés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  <a:p>
            <a:pPr marL="342900" indent="-342900">
              <a:buAutoNum type="arabicPeriod"/>
            </a:pPr>
            <a:r>
              <a:rPr lang="nl-BE" dirty="0"/>
              <a:t>A las 22:00</a:t>
            </a:r>
          </a:p>
          <a:p>
            <a:pPr marL="342900" indent="-342900">
              <a:buAutoNum type="arabicPeriod"/>
            </a:pP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Mucho</a:t>
            </a:r>
            <a:r>
              <a:rPr lang="nl-BE" dirty="0"/>
              <a:t> </a:t>
            </a:r>
            <a:r>
              <a:rPr lang="nl-BE" dirty="0" err="1"/>
              <a:t>tiempo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En </a:t>
            </a:r>
            <a:r>
              <a:rPr lang="nl-BE" dirty="0" err="1"/>
              <a:t>coche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  <a:p>
            <a:pPr marL="342900" indent="-342900">
              <a:buAutoNum type="arabicPeriod"/>
            </a:pPr>
            <a:r>
              <a:rPr lang="nl-BE" dirty="0"/>
              <a:t>A las 13:00</a:t>
            </a:r>
          </a:p>
          <a:p>
            <a:pPr marL="342900" indent="-342900">
              <a:buAutoNum type="arabicPeriod"/>
            </a:pPr>
            <a:r>
              <a:rPr lang="nl-BE" dirty="0"/>
              <a:t>A las </a:t>
            </a:r>
            <a:r>
              <a:rPr lang="nl-BE" dirty="0" err="1"/>
              <a:t>cartas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Cava</a:t>
            </a:r>
          </a:p>
          <a:p>
            <a:pPr marL="342900" indent="-342900">
              <a:buAutoNum type="arabicPeriod"/>
            </a:pPr>
            <a:r>
              <a:rPr lang="nl-BE" dirty="0" err="1"/>
              <a:t>Pocos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Mucho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Pronto</a:t>
            </a:r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E38EAB-7295-481E-A929-295215C3F95C}"/>
              </a:ext>
            </a:extLst>
          </p:cNvPr>
          <p:cNvSpPr txBox="1"/>
          <p:nvPr/>
        </p:nvSpPr>
        <p:spPr>
          <a:xfrm>
            <a:off x="8565160" y="1082180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hablado</a:t>
            </a:r>
            <a:r>
              <a:rPr lang="nl-BE" dirty="0"/>
              <a:t> </a:t>
            </a:r>
            <a:r>
              <a:rPr lang="nl-BE" dirty="0" err="1"/>
              <a:t>francés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6BE0A8-D598-434F-91CB-68EA6AFD625C}"/>
              </a:ext>
            </a:extLst>
          </p:cNvPr>
          <p:cNvSpPr txBox="1"/>
          <p:nvPr/>
        </p:nvSpPr>
        <p:spPr>
          <a:xfrm>
            <a:off x="8565160" y="1326859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hecho</a:t>
            </a:r>
            <a:r>
              <a:rPr lang="nl-BE" dirty="0"/>
              <a:t> la </a:t>
            </a:r>
            <a:r>
              <a:rPr lang="nl-BE" dirty="0" err="1"/>
              <a:t>tarea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8F7A7D-8542-4724-8C80-A06AD7842AB4}"/>
              </a:ext>
            </a:extLst>
          </p:cNvPr>
          <p:cNvSpPr txBox="1"/>
          <p:nvPr/>
        </p:nvSpPr>
        <p:spPr>
          <a:xfrm>
            <a:off x="8565160" y="1621980"/>
            <a:ext cx="315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salido</a:t>
            </a:r>
            <a:r>
              <a:rPr lang="nl-BE" dirty="0"/>
              <a:t> de </a:t>
            </a:r>
            <a:r>
              <a:rPr lang="nl-BE" dirty="0" err="1"/>
              <a:t>clase</a:t>
            </a:r>
            <a:r>
              <a:rPr lang="nl-BE" dirty="0"/>
              <a:t> a las </a:t>
            </a:r>
            <a:r>
              <a:rPr lang="nl-BE" dirty="0" err="1"/>
              <a:t>diez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855EC8-3F31-40C0-BED3-7E7871BDE266}"/>
              </a:ext>
            </a:extLst>
          </p:cNvPr>
          <p:cNvSpPr txBox="1"/>
          <p:nvPr/>
        </p:nvSpPr>
        <p:spPr>
          <a:xfrm>
            <a:off x="8565160" y="1917101"/>
            <a:ext cx="336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puesto</a:t>
            </a:r>
            <a:r>
              <a:rPr lang="nl-BE" dirty="0"/>
              <a:t> </a:t>
            </a:r>
            <a:r>
              <a:rPr lang="nl-BE" dirty="0" err="1"/>
              <a:t>música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0E2E47-0C87-41D6-B8E7-87F453F7F566}"/>
              </a:ext>
            </a:extLst>
          </p:cNvPr>
          <p:cNvSpPr txBox="1"/>
          <p:nvPr/>
        </p:nvSpPr>
        <p:spPr>
          <a:xfrm>
            <a:off x="8565160" y="2212222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tenido</a:t>
            </a:r>
            <a:r>
              <a:rPr lang="nl-BE" dirty="0"/>
              <a:t> </a:t>
            </a:r>
            <a:r>
              <a:rPr lang="nl-BE" dirty="0" err="1"/>
              <a:t>mucho</a:t>
            </a:r>
            <a:r>
              <a:rPr lang="nl-BE" dirty="0"/>
              <a:t> </a:t>
            </a:r>
            <a:r>
              <a:rPr lang="nl-BE" dirty="0" err="1"/>
              <a:t>tiempo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A953FF-3044-4710-849C-37A62EA70802}"/>
              </a:ext>
            </a:extLst>
          </p:cNvPr>
          <p:cNvSpPr txBox="1"/>
          <p:nvPr/>
        </p:nvSpPr>
        <p:spPr>
          <a:xfrm>
            <a:off x="8565160" y="248357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ido</a:t>
            </a:r>
            <a:r>
              <a:rPr lang="nl-BE" dirty="0"/>
              <a:t> en </a:t>
            </a:r>
            <a:r>
              <a:rPr lang="nl-BE" dirty="0" err="1"/>
              <a:t>coche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5FBF2D-8788-4570-9EB1-62D1E628F5A1}"/>
              </a:ext>
            </a:extLst>
          </p:cNvPr>
          <p:cNvSpPr txBox="1"/>
          <p:nvPr/>
        </p:nvSpPr>
        <p:spPr>
          <a:xfrm>
            <a:off x="8565160" y="2722768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buceado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B0E27AA-6A63-476F-8798-168CD07D332F}"/>
              </a:ext>
            </a:extLst>
          </p:cNvPr>
          <p:cNvSpPr txBox="1"/>
          <p:nvPr/>
        </p:nvSpPr>
        <p:spPr>
          <a:xfrm>
            <a:off x="8565160" y="2954972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almorzado</a:t>
            </a:r>
            <a:r>
              <a:rPr lang="nl-BE" dirty="0"/>
              <a:t> a la </a:t>
            </a:r>
            <a:r>
              <a:rPr lang="nl-BE" dirty="0" err="1"/>
              <a:t>una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0C88B3-488C-4CF4-9696-B2C9F9A66E10}"/>
              </a:ext>
            </a:extLst>
          </p:cNvPr>
          <p:cNvSpPr txBox="1"/>
          <p:nvPr/>
        </p:nvSpPr>
        <p:spPr>
          <a:xfrm>
            <a:off x="8565160" y="323331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jugado</a:t>
            </a:r>
            <a:r>
              <a:rPr lang="nl-BE" dirty="0"/>
              <a:t> a las </a:t>
            </a:r>
            <a:r>
              <a:rPr lang="nl-BE" dirty="0" err="1"/>
              <a:t>cartas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FBE839-9832-44AC-8CDC-9BCB36398FE1}"/>
              </a:ext>
            </a:extLst>
          </p:cNvPr>
          <p:cNvSpPr txBox="1"/>
          <p:nvPr/>
        </p:nvSpPr>
        <p:spPr>
          <a:xfrm>
            <a:off x="8565160" y="3533697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bebido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con la </a:t>
            </a:r>
            <a:r>
              <a:rPr lang="nl-BE" dirty="0" err="1"/>
              <a:t>cena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2A9B8D-D1CC-46F3-ACEE-60814B02836B}"/>
              </a:ext>
            </a:extLst>
          </p:cNvPr>
          <p:cNvSpPr txBox="1"/>
          <p:nvPr/>
        </p:nvSpPr>
        <p:spPr>
          <a:xfrm>
            <a:off x="8212822" y="3820429"/>
            <a:ext cx="39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escrito</a:t>
            </a:r>
            <a:r>
              <a:rPr lang="nl-BE" dirty="0"/>
              <a:t> </a:t>
            </a:r>
            <a:r>
              <a:rPr lang="nl-BE" dirty="0" err="1"/>
              <a:t>pocos</a:t>
            </a:r>
            <a:r>
              <a:rPr lang="nl-BE" dirty="0"/>
              <a:t> </a:t>
            </a:r>
            <a:r>
              <a:rPr lang="nl-BE" dirty="0" err="1"/>
              <a:t>corrreos</a:t>
            </a:r>
            <a:r>
              <a:rPr lang="nl-BE" dirty="0"/>
              <a:t> </a:t>
            </a:r>
            <a:r>
              <a:rPr lang="nl-BE" dirty="0" err="1"/>
              <a:t>electrónicos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2E36F8-DB75-405D-AD30-89912BA51854}"/>
              </a:ext>
            </a:extLst>
          </p:cNvPr>
          <p:cNvSpPr txBox="1"/>
          <p:nvPr/>
        </p:nvSpPr>
        <p:spPr>
          <a:xfrm>
            <a:off x="8625281" y="4091781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trabajado</a:t>
            </a:r>
            <a:r>
              <a:rPr lang="nl-BE" dirty="0"/>
              <a:t> </a:t>
            </a:r>
            <a:r>
              <a:rPr lang="nl-BE" dirty="0" err="1"/>
              <a:t>mucho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0EE4B8A-A0C4-4DC0-AC57-C58FA08F4978}"/>
              </a:ext>
            </a:extLst>
          </p:cNvPr>
          <p:cNvSpPr txBox="1"/>
          <p:nvPr/>
        </p:nvSpPr>
        <p:spPr>
          <a:xfrm>
            <a:off x="8625281" y="4360229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vuelto</a:t>
            </a:r>
            <a:r>
              <a:rPr lang="nl-BE" dirty="0"/>
              <a:t> a </a:t>
            </a:r>
            <a:r>
              <a:rPr lang="nl-BE" dirty="0" err="1"/>
              <a:t>casa</a:t>
            </a:r>
            <a:r>
              <a:rPr lang="nl-BE" dirty="0"/>
              <a:t> </a:t>
            </a:r>
            <a:r>
              <a:rPr lang="nl-BE" dirty="0" err="1"/>
              <a:t>pronto</a:t>
            </a:r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07F7281-C034-4C55-8105-2136D2DF0F7F}"/>
              </a:ext>
            </a:extLst>
          </p:cNvPr>
          <p:cNvSpPr txBox="1"/>
          <p:nvPr/>
        </p:nvSpPr>
        <p:spPr>
          <a:xfrm>
            <a:off x="8625281" y="462131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visto</a:t>
            </a:r>
            <a:r>
              <a:rPr lang="nl-BE" dirty="0"/>
              <a:t> la </a:t>
            </a:r>
            <a:r>
              <a:rPr lang="nl-BE" dirty="0" err="1"/>
              <a:t>tele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1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1BD1816-07D2-4964-89C1-877E0FFAEA9B}"/>
              </a:ext>
            </a:extLst>
          </p:cNvPr>
          <p:cNvSpPr/>
          <p:nvPr/>
        </p:nvSpPr>
        <p:spPr>
          <a:xfrm>
            <a:off x="4665677" y="1071277"/>
            <a:ext cx="616451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estado / no, no he estado enfermo/a últimamente)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7A1D6DE-A5F3-4A76-89DB-A4A0099BE3AA}"/>
              </a:ext>
            </a:extLst>
          </p:cNvPr>
          <p:cNvSpPr/>
          <p:nvPr/>
        </p:nvSpPr>
        <p:spPr>
          <a:xfrm>
            <a:off x="5161523" y="1569744"/>
            <a:ext cx="6809567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desayunado / no, no he desayunado en casa esta mañana)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9C1AD16-8B44-4175-BB12-8B8F14841498}"/>
              </a:ext>
            </a:extLst>
          </p:cNvPr>
          <p:cNvSpPr/>
          <p:nvPr/>
        </p:nvSpPr>
        <p:spPr>
          <a:xfrm>
            <a:off x="6168705" y="5786723"/>
            <a:ext cx="553673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Sí, he volado / nunca he volado con una compañía de bajo coste)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446E73-6314-49C8-A820-CDE98FE5B400}"/>
              </a:ext>
            </a:extLst>
          </p:cNvPr>
          <p:cNvSpPr/>
          <p:nvPr/>
        </p:nvSpPr>
        <p:spPr>
          <a:xfrm>
            <a:off x="4591574" y="4391285"/>
            <a:ext cx="6238613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lo he visitado / no, no lo he visitado nunca)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867A96-071D-4F4E-B7FE-178B20ADFA05}"/>
              </a:ext>
            </a:extLst>
          </p:cNvPr>
          <p:cNvSpPr/>
          <p:nvPr/>
        </p:nvSpPr>
        <p:spPr>
          <a:xfrm>
            <a:off x="3273780" y="3217503"/>
            <a:ext cx="5573419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ya lo he abierto / no, aún no lo he abierto)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6A26BDB-76CC-42C5-A2C3-67F22C1589A2}"/>
              </a:ext>
            </a:extLst>
          </p:cNvPr>
          <p:cNvSpPr/>
          <p:nvPr/>
        </p:nvSpPr>
        <p:spPr>
          <a:xfrm>
            <a:off x="528507" y="453006"/>
            <a:ext cx="3738693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trabajado hoy?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047658B-9861-435A-BB5C-4CF468CB3E0A}"/>
              </a:ext>
            </a:extLst>
          </p:cNvPr>
          <p:cNvSpPr/>
          <p:nvPr/>
        </p:nvSpPr>
        <p:spPr>
          <a:xfrm>
            <a:off x="4538542" y="5005997"/>
            <a:ext cx="666915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me he automedicado / no, nunca me he automedicado)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C86CBE4-2429-4366-8AF5-0BD535862F3C}"/>
              </a:ext>
            </a:extLst>
          </p:cNvPr>
          <p:cNvSpPr/>
          <p:nvPr/>
        </p:nvSpPr>
        <p:spPr>
          <a:xfrm>
            <a:off x="4860218" y="3776573"/>
            <a:ext cx="607902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viajado / no, nunca he viajado en helicópetero)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F390251-555A-491A-AED6-6328FD205FA0}"/>
              </a:ext>
            </a:extLst>
          </p:cNvPr>
          <p:cNvSpPr/>
          <p:nvPr/>
        </p:nvSpPr>
        <p:spPr>
          <a:xfrm>
            <a:off x="4588732" y="2503924"/>
            <a:ext cx="5747857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lo he hecho / no, nunca he hecho un crucero)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618870C-27F4-4218-BC45-9E00A42C842D}"/>
              </a:ext>
            </a:extLst>
          </p:cNvPr>
          <p:cNvSpPr/>
          <p:nvPr/>
        </p:nvSpPr>
        <p:spPr>
          <a:xfrm>
            <a:off x="3893385" y="564575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trabajado / no, no he trabajado)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22FE530-0E4F-427A-967A-42AE1FD1CCEA}"/>
              </a:ext>
            </a:extLst>
          </p:cNvPr>
          <p:cNvSpPr/>
          <p:nvPr/>
        </p:nvSpPr>
        <p:spPr>
          <a:xfrm>
            <a:off x="313203" y="122060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estado enfermo/a últimamente?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B841973-211A-490C-8A7E-951AACDE0875}"/>
              </a:ext>
            </a:extLst>
          </p:cNvPr>
          <p:cNvSpPr/>
          <p:nvPr/>
        </p:nvSpPr>
        <p:spPr>
          <a:xfrm>
            <a:off x="366214" y="1863826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desayunado en casa esta mañana?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E38686C-1A26-4D45-85EF-9BBC4E5C40B9}"/>
              </a:ext>
            </a:extLst>
          </p:cNvPr>
          <p:cNvSpPr/>
          <p:nvPr/>
        </p:nvSpPr>
        <p:spPr>
          <a:xfrm>
            <a:off x="390147" y="255796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hecho alguna vez un crucero?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CB0969B-593B-46AF-9B9A-3541A5A8D519}"/>
              </a:ext>
            </a:extLst>
          </p:cNvPr>
          <p:cNvSpPr/>
          <p:nvPr/>
        </p:nvSpPr>
        <p:spPr>
          <a:xfrm>
            <a:off x="390147" y="32771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abierto ya tu libro?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B3A815D-6864-4670-9FE1-27E8C15FF43F}"/>
              </a:ext>
            </a:extLst>
          </p:cNvPr>
          <p:cNvSpPr/>
          <p:nvPr/>
        </p:nvSpPr>
        <p:spPr>
          <a:xfrm>
            <a:off x="263757" y="392254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viajado alguna vez en helicóptero?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58E91F3-50A8-468E-8397-FBE80EC73A45}"/>
              </a:ext>
            </a:extLst>
          </p:cNvPr>
          <p:cNvSpPr/>
          <p:nvPr/>
        </p:nvSpPr>
        <p:spPr>
          <a:xfrm>
            <a:off x="263757" y="4422832"/>
            <a:ext cx="4446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visitado el Atomium alguna vez?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D7F964E-086C-4296-855C-EA9F8F043B4C}"/>
              </a:ext>
            </a:extLst>
          </p:cNvPr>
          <p:cNvSpPr/>
          <p:nvPr/>
        </p:nvSpPr>
        <p:spPr>
          <a:xfrm>
            <a:off x="263757" y="5075245"/>
            <a:ext cx="411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¿Te has automedicado alguna vez? </a:t>
            </a:r>
            <a:endParaRPr lang="nl-BE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F6A235E-F342-4A75-8B04-0D01D5CE6E6C}"/>
              </a:ext>
            </a:extLst>
          </p:cNvPr>
          <p:cNvSpPr/>
          <p:nvPr/>
        </p:nvSpPr>
        <p:spPr>
          <a:xfrm>
            <a:off x="296802" y="57867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volado alguna vez con una compañía aérea de bajo coste?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8AD7CB-35E0-4F2D-9704-EB6AD9C469BA}"/>
              </a:ext>
            </a:extLst>
          </p:cNvPr>
          <p:cNvSpPr txBox="1"/>
          <p:nvPr/>
        </p:nvSpPr>
        <p:spPr>
          <a:xfrm>
            <a:off x="9567880" y="326173"/>
            <a:ext cx="201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59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760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v_pap2 pista 28">
            <a:hlinkClick r:id="" action="ppaction://media"/>
            <a:extLst>
              <a:ext uri="{FF2B5EF4-FFF2-40B4-BE49-F238E27FC236}">
                <a16:creationId xmlns:a16="http://schemas.microsoft.com/office/drawing/2014/main" id="{849919FD-EC2A-4D04-B9E4-B5AE9CB8B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5510" y="729230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FA6FAD-DA6C-4DE3-8CAB-B4157F6FDA94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ECFE93-F1CD-4E2C-BBA2-CA38BD4F03FA}"/>
              </a:ext>
            </a:extLst>
          </p:cNvPr>
          <p:cNvSpPr txBox="1"/>
          <p:nvPr/>
        </p:nvSpPr>
        <p:spPr>
          <a:xfrm>
            <a:off x="1191237" y="2642328"/>
            <a:ext cx="434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ensalada</a:t>
            </a:r>
            <a:r>
              <a:rPr lang="nl-BE" dirty="0"/>
              <a:t> y 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sopa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r>
              <a:rPr lang="nl-BE" dirty="0"/>
              <a:t> y 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ensalada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sopa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dirty="0" err="1"/>
              <a:t>fría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ACEE0E-595A-47AA-B709-5CC610E4E84C}"/>
              </a:ext>
            </a:extLst>
          </p:cNvPr>
          <p:cNvSpPr txBox="1"/>
          <p:nvPr/>
        </p:nvSpPr>
        <p:spPr>
          <a:xfrm>
            <a:off x="6096000" y="1677690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4A26FA-AEF3-424D-B653-040B1E9555D6}"/>
              </a:ext>
            </a:extLst>
          </p:cNvPr>
          <p:cNvSpPr txBox="1"/>
          <p:nvPr/>
        </p:nvSpPr>
        <p:spPr>
          <a:xfrm>
            <a:off x="6045666" y="2778046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82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1D4D4F-921A-42D5-9329-38C6924626DE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2, 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pic>
        <p:nvPicPr>
          <p:cNvPr id="3" name="nv_pap2 pista 29">
            <a:hlinkClick r:id="" action="ppaction://media"/>
            <a:extLst>
              <a:ext uri="{FF2B5EF4-FFF2-40B4-BE49-F238E27FC236}">
                <a16:creationId xmlns:a16="http://schemas.microsoft.com/office/drawing/2014/main" id="{A5B11C32-62BC-4241-9613-89F62947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1778" y="1430224"/>
            <a:ext cx="609600" cy="609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55DF2B-86A9-4631-BC02-298B82A0325A}"/>
              </a:ext>
            </a:extLst>
          </p:cNvPr>
          <p:cNvSpPr txBox="1"/>
          <p:nvPr/>
        </p:nvSpPr>
        <p:spPr>
          <a:xfrm>
            <a:off x="1191237" y="2642328"/>
            <a:ext cx="606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2,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 con </a:t>
            </a:r>
            <a:r>
              <a:rPr lang="nl-BE" dirty="0" err="1"/>
              <a:t>ducha</a:t>
            </a:r>
            <a:r>
              <a:rPr lang="nl-BE" dirty="0"/>
              <a:t> y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bañera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 con </a:t>
            </a:r>
            <a:r>
              <a:rPr lang="nl-BE" dirty="0" err="1"/>
              <a:t>bañera</a:t>
            </a:r>
            <a:r>
              <a:rPr lang="nl-BE" dirty="0"/>
              <a:t> y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ducha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habitación</a:t>
            </a:r>
            <a:r>
              <a:rPr lang="nl-BE" dirty="0"/>
              <a:t> es </a:t>
            </a:r>
            <a:r>
              <a:rPr lang="nl-BE" dirty="0" err="1"/>
              <a:t>ruidosa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2C61DD-D5A1-4559-B27B-3DEBC933D51A}"/>
              </a:ext>
            </a:extLst>
          </p:cNvPr>
          <p:cNvSpPr txBox="1"/>
          <p:nvPr/>
        </p:nvSpPr>
        <p:spPr>
          <a:xfrm>
            <a:off x="7570452" y="2873160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F3561B-F17B-4E06-B72D-345D05463883}"/>
              </a:ext>
            </a:extLst>
          </p:cNvPr>
          <p:cNvSpPr txBox="1"/>
          <p:nvPr/>
        </p:nvSpPr>
        <p:spPr>
          <a:xfrm>
            <a:off x="6760128" y="724141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50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1D4D4F-921A-42D5-9329-38C6924626DE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3, 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55DF2B-86A9-4631-BC02-298B82A0325A}"/>
              </a:ext>
            </a:extLst>
          </p:cNvPr>
          <p:cNvSpPr txBox="1"/>
          <p:nvPr/>
        </p:nvSpPr>
        <p:spPr>
          <a:xfrm>
            <a:off x="1191237" y="2642328"/>
            <a:ext cx="503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3,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calefacción</a:t>
            </a:r>
            <a:r>
              <a:rPr lang="nl-BE" dirty="0"/>
              <a:t> no </a:t>
            </a:r>
            <a:r>
              <a:rPr lang="nl-BE" dirty="0" err="1"/>
              <a:t>funciona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El </a:t>
            </a:r>
            <a:r>
              <a:rPr lang="nl-BE" dirty="0" err="1"/>
              <a:t>aire</a:t>
            </a:r>
            <a:r>
              <a:rPr lang="nl-BE" dirty="0"/>
              <a:t> </a:t>
            </a:r>
            <a:r>
              <a:rPr lang="nl-BE" dirty="0" err="1"/>
              <a:t>acondicionado</a:t>
            </a:r>
            <a:r>
              <a:rPr lang="nl-BE" dirty="0"/>
              <a:t> no </a:t>
            </a:r>
            <a:r>
              <a:rPr lang="nl-BE" dirty="0" err="1"/>
              <a:t>funciona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El </a:t>
            </a:r>
            <a:r>
              <a:rPr lang="nl-BE" dirty="0" err="1"/>
              <a:t>coche</a:t>
            </a:r>
            <a:r>
              <a:rPr lang="nl-BE" dirty="0"/>
              <a:t> es </a:t>
            </a:r>
            <a:r>
              <a:rPr lang="nl-BE" dirty="0" err="1"/>
              <a:t>pequeño</a:t>
            </a:r>
            <a:endParaRPr lang="nl-BE" dirty="0"/>
          </a:p>
        </p:txBody>
      </p:sp>
      <p:pic>
        <p:nvPicPr>
          <p:cNvPr id="5" name="nv_pap2 pista 30">
            <a:hlinkClick r:id="" action="ppaction://media"/>
            <a:extLst>
              <a:ext uri="{FF2B5EF4-FFF2-40B4-BE49-F238E27FC236}">
                <a16:creationId xmlns:a16="http://schemas.microsoft.com/office/drawing/2014/main" id="{F743848A-A562-474C-A47E-69CFAD360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7946" y="1232774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A66DD6-7309-4C50-97E0-C4F1176A55C8}"/>
              </a:ext>
            </a:extLst>
          </p:cNvPr>
          <p:cNvSpPr txBox="1"/>
          <p:nvPr/>
        </p:nvSpPr>
        <p:spPr>
          <a:xfrm>
            <a:off x="6786386" y="1352908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B49FB2-9A6C-46AB-AD32-4A822D1DAAD0}"/>
              </a:ext>
            </a:extLst>
          </p:cNvPr>
          <p:cNvSpPr txBox="1"/>
          <p:nvPr/>
        </p:nvSpPr>
        <p:spPr>
          <a:xfrm>
            <a:off x="6786387" y="3155551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141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37E6F6-7272-4B6C-BBA6-E7758C272780}"/>
              </a:ext>
            </a:extLst>
          </p:cNvPr>
          <p:cNvSpPr txBox="1"/>
          <p:nvPr/>
        </p:nvSpPr>
        <p:spPr>
          <a:xfrm>
            <a:off x="1082180" y="444617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33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13a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8687C3E8-0275-4DC2-88F1-3A45A824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47140"/>
              </p:ext>
            </p:extLst>
          </p:nvPr>
        </p:nvGraphicFramePr>
        <p:xfrm>
          <a:off x="849152" y="2162021"/>
          <a:ext cx="99390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62">
                  <a:extLst>
                    <a:ext uri="{9D8B030D-6E8A-4147-A177-3AD203B41FA5}">
                      <a16:colId xmlns:a16="http://schemas.microsoft.com/office/drawing/2014/main" val="3993382413"/>
                    </a:ext>
                  </a:extLst>
                </a:gridCol>
                <a:gridCol w="2781884">
                  <a:extLst>
                    <a:ext uri="{9D8B030D-6E8A-4147-A177-3AD203B41FA5}">
                      <a16:colId xmlns:a16="http://schemas.microsoft.com/office/drawing/2014/main" val="407969494"/>
                    </a:ext>
                  </a:extLst>
                </a:gridCol>
                <a:gridCol w="2484773">
                  <a:extLst>
                    <a:ext uri="{9D8B030D-6E8A-4147-A177-3AD203B41FA5}">
                      <a16:colId xmlns:a16="http://schemas.microsoft.com/office/drawing/2014/main" val="3446339116"/>
                    </a:ext>
                  </a:extLst>
                </a:gridCol>
                <a:gridCol w="2484773">
                  <a:extLst>
                    <a:ext uri="{9D8B030D-6E8A-4147-A177-3AD203B41FA5}">
                      <a16:colId xmlns:a16="http://schemas.microsoft.com/office/drawing/2014/main" val="19108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Dirigirse</a:t>
                      </a:r>
                      <a:r>
                        <a:rPr lang="nl-BE" dirty="0"/>
                        <a:t>  a </a:t>
                      </a:r>
                      <a:r>
                        <a:rPr lang="nl-BE" dirty="0" err="1"/>
                        <a:t>alguien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Reclamar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disculparse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Aceptar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disculpas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2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Oiga</a:t>
                      </a:r>
                      <a:r>
                        <a:rPr lang="nl-BE" dirty="0"/>
                        <a:t>, por </a:t>
                      </a:r>
                      <a:r>
                        <a:rPr lang="nl-BE" dirty="0" err="1"/>
                        <a:t>favor</a:t>
                      </a:r>
                      <a:endParaRPr lang="nl-BE" dirty="0"/>
                    </a:p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Perdone</a:t>
                      </a:r>
                      <a:endParaRPr lang="nl-BE" dirty="0"/>
                    </a:p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Mire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-</a:t>
                      </a:r>
                      <a:r>
                        <a:rPr lang="nl-BE" dirty="0" err="1"/>
                        <a:t>Perdone</a:t>
                      </a:r>
                      <a:r>
                        <a:rPr lang="nl-BE" dirty="0"/>
                        <a:t>, </a:t>
                      </a:r>
                      <a:r>
                        <a:rPr lang="nl-BE" dirty="0" err="1"/>
                        <a:t>pero</a:t>
                      </a:r>
                      <a:r>
                        <a:rPr lang="nl-BE" dirty="0"/>
                        <a:t> no…</a:t>
                      </a:r>
                      <a:r>
                        <a:rPr lang="nl-BE" dirty="0" err="1"/>
                        <a:t>sino</a:t>
                      </a:r>
                      <a:endParaRPr lang="nl-BE" dirty="0"/>
                    </a:p>
                    <a:p>
                      <a:r>
                        <a:rPr lang="nl-BE" dirty="0"/>
                        <a:t>- Es que </a:t>
                      </a:r>
                      <a:r>
                        <a:rPr lang="nl-BE" dirty="0" err="1"/>
                        <a:t>tengo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pequeño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problema</a:t>
                      </a:r>
                      <a:endParaRPr lang="nl-BE" dirty="0"/>
                    </a:p>
                    <a:p>
                      <a:r>
                        <a:rPr lang="nl-BE" dirty="0"/>
                        <a:t>-</a:t>
                      </a:r>
                      <a:r>
                        <a:rPr lang="nl-BE" dirty="0" err="1"/>
                        <a:t>Tenemos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problema</a:t>
                      </a:r>
                      <a:r>
                        <a:rPr lang="nl-BE" dirty="0"/>
                        <a:t> con… es que no </a:t>
                      </a:r>
                      <a:r>
                        <a:rPr lang="nl-BE" dirty="0" err="1"/>
                        <a:t>funciona</a:t>
                      </a:r>
                      <a:r>
                        <a:rPr lang="nl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disculpe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Lo </a:t>
                      </a:r>
                      <a:r>
                        <a:rPr lang="nl-BE" dirty="0" err="1"/>
                        <a:t>siento</a:t>
                      </a:r>
                      <a:r>
                        <a:rPr lang="nl-BE" dirty="0"/>
                        <a:t>. Ha </a:t>
                      </a:r>
                      <a:r>
                        <a:rPr lang="nl-BE" dirty="0" err="1"/>
                        <a:t>sido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error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Perdone</a:t>
                      </a:r>
                      <a:r>
                        <a:rPr lang="nl-BE" dirty="0"/>
                        <a:t> las </a:t>
                      </a:r>
                      <a:r>
                        <a:rPr lang="nl-BE" dirty="0" err="1"/>
                        <a:t>molestias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No </a:t>
                      </a:r>
                      <a:r>
                        <a:rPr lang="nl-BE" dirty="0" err="1"/>
                        <a:t>pasa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nada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Está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bien.gracias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Gracias</a:t>
                      </a:r>
                      <a:r>
                        <a:rPr lang="nl-BE" dirty="0"/>
                        <a:t>. </a:t>
                      </a:r>
                      <a:r>
                        <a:rPr lang="nl-BE" dirty="0" err="1"/>
                        <a:t>Muy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amable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841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BB4E3CE-8013-44F7-9980-C5D1380D7A63}"/>
              </a:ext>
            </a:extLst>
          </p:cNvPr>
          <p:cNvSpPr txBox="1"/>
          <p:nvPr/>
        </p:nvSpPr>
        <p:spPr>
          <a:xfrm>
            <a:off x="1082180" y="1040235"/>
            <a:ext cx="656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Leemos</a:t>
            </a:r>
            <a:r>
              <a:rPr lang="nl-BE" dirty="0"/>
              <a:t> los </a:t>
            </a:r>
            <a:r>
              <a:rPr lang="nl-BE" dirty="0" err="1"/>
              <a:t>diálogos</a:t>
            </a:r>
            <a:r>
              <a:rPr lang="nl-BE" dirty="0"/>
              <a:t> y </a:t>
            </a:r>
            <a:r>
              <a:rPr lang="nl-BE" dirty="0" err="1"/>
              <a:t>completamos</a:t>
            </a:r>
            <a:r>
              <a:rPr lang="nl-BE" dirty="0"/>
              <a:t> el </a:t>
            </a:r>
            <a:r>
              <a:rPr lang="nl-BE" dirty="0" err="1"/>
              <a:t>cuadro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7DF41EC-1539-4509-86BA-853E15B0372D}"/>
              </a:ext>
            </a:extLst>
          </p:cNvPr>
          <p:cNvSpPr txBox="1"/>
          <p:nvPr/>
        </p:nvSpPr>
        <p:spPr>
          <a:xfrm>
            <a:off x="998290" y="5075339"/>
            <a:ext cx="50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tono</a:t>
            </a:r>
            <a:r>
              <a:rPr lang="nl-BE" dirty="0"/>
              <a:t> es importante</a:t>
            </a:r>
          </a:p>
        </p:txBody>
      </p:sp>
      <p:pic>
        <p:nvPicPr>
          <p:cNvPr id="8" name="nv_pap2 pista 31">
            <a:hlinkClick r:id="" action="ppaction://media"/>
            <a:extLst>
              <a:ext uri="{FF2B5EF4-FFF2-40B4-BE49-F238E27FC236}">
                <a16:creationId xmlns:a16="http://schemas.microsoft.com/office/drawing/2014/main" id="{9EE9F7DF-099C-4F5E-B573-742D57F9F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8042" y="5208165"/>
            <a:ext cx="609600" cy="609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C1F016B-8A2D-4F21-83E0-472DC40B8AAA}"/>
              </a:ext>
            </a:extLst>
          </p:cNvPr>
          <p:cNvSpPr txBox="1"/>
          <p:nvPr/>
        </p:nvSpPr>
        <p:spPr>
          <a:xfrm>
            <a:off x="1082180" y="5939327"/>
            <a:ext cx="449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33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13d en </a:t>
            </a:r>
            <a:r>
              <a:rPr lang="nl-BE" dirty="0" err="1">
                <a:solidFill>
                  <a:schemeClr val="accent1"/>
                </a:solidFill>
              </a:rPr>
              <a:t>parejas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20EE7C-06A3-43EA-9710-9A918CDA6EF2}"/>
              </a:ext>
            </a:extLst>
          </p:cNvPr>
          <p:cNvSpPr txBox="1"/>
          <p:nvPr/>
        </p:nvSpPr>
        <p:spPr>
          <a:xfrm>
            <a:off x="1093365" y="4102024"/>
            <a:ext cx="491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No</a:t>
            </a:r>
            <a:r>
              <a:rPr lang="nl-BE" dirty="0"/>
              <a:t> 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r>
              <a:rPr lang="nl-BE" dirty="0"/>
              <a:t>, </a:t>
            </a:r>
            <a:r>
              <a:rPr lang="nl-BE" strike="sngStrike" dirty="0" err="1"/>
              <a:t>pero</a:t>
            </a:r>
            <a:r>
              <a:rPr lang="nl-BE" dirty="0"/>
              <a:t> </a:t>
            </a:r>
            <a:r>
              <a:rPr lang="nl-BE" dirty="0" err="1"/>
              <a:t>sino</a:t>
            </a:r>
            <a:r>
              <a:rPr lang="nl-BE" dirty="0"/>
              <a:t> </a:t>
            </a:r>
            <a:r>
              <a:rPr lang="nl-BE" dirty="0" err="1"/>
              <a:t>ensalada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ensalada</a:t>
            </a:r>
            <a:r>
              <a:rPr lang="nl-BE" dirty="0"/>
              <a:t>, no 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2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71ECE5-E6A4-4738-A63D-06FFE11D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60" y="313749"/>
            <a:ext cx="5763260" cy="210312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3C55342-5A8B-4ADA-A2B6-7DB8F7670A9D}"/>
              </a:ext>
            </a:extLst>
          </p:cNvPr>
          <p:cNvSpPr/>
          <p:nvPr/>
        </p:nvSpPr>
        <p:spPr>
          <a:xfrm>
            <a:off x="1059809" y="3338818"/>
            <a:ext cx="4292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música clásica.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novelas policíacas.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cine francés.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 la tele los domingos por la tarde.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jugar al golf.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café con leche.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películas románticas.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 en la cama.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cervezas belgas.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Clouseau.</a:t>
            </a:r>
            <a:endParaRPr lang="nl-B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CA88D43-1F85-4677-A66F-78E9C74992B1}"/>
              </a:ext>
            </a:extLst>
          </p:cNvPr>
          <p:cNvSpPr/>
          <p:nvPr/>
        </p:nvSpPr>
        <p:spPr>
          <a:xfrm>
            <a:off x="5648587" y="3338818"/>
            <a:ext cx="3914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Enrique Iglesias.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gatos negros.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viajar al extranjero.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carne 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jugar al ajedrez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de vacaciones solo/a.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lunes.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vino tinto.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coches grandes.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cocinar para mi pareja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686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788</Words>
  <Application>Microsoft Office PowerPoint</Application>
  <PresentationFormat>Breedbeeld</PresentationFormat>
  <Paragraphs>162</Paragraphs>
  <Slides>9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Kantoorthema</vt:lpstr>
      <vt:lpstr>Hoy es lunes,25 de mayo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154</cp:revision>
  <dcterms:created xsi:type="dcterms:W3CDTF">2017-03-26T14:49:19Z</dcterms:created>
  <dcterms:modified xsi:type="dcterms:W3CDTF">2020-05-25T20:12:07Z</dcterms:modified>
</cp:coreProperties>
</file>