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6" r:id="rId10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04158-5808-451A-9AF8-9D8E1EF8430D}" type="datetimeFigureOut">
              <a:rPr lang="nl-BE" smtClean="0"/>
              <a:t>19/05/2020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4D48B-651A-4E68-BECE-77C94FFE9EC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57847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04158-5808-451A-9AF8-9D8E1EF8430D}" type="datetimeFigureOut">
              <a:rPr lang="nl-BE" smtClean="0"/>
              <a:t>19/05/2020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4D48B-651A-4E68-BECE-77C94FFE9EC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1103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04158-5808-451A-9AF8-9D8E1EF8430D}" type="datetimeFigureOut">
              <a:rPr lang="nl-BE" smtClean="0"/>
              <a:t>19/05/2020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4D48B-651A-4E68-BECE-77C94FFE9EC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93157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04158-5808-451A-9AF8-9D8E1EF8430D}" type="datetimeFigureOut">
              <a:rPr lang="nl-BE" smtClean="0"/>
              <a:t>19/05/2020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4D48B-651A-4E68-BECE-77C94FFE9EC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60689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04158-5808-451A-9AF8-9D8E1EF8430D}" type="datetimeFigureOut">
              <a:rPr lang="nl-BE" smtClean="0"/>
              <a:t>19/05/2020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4D48B-651A-4E68-BECE-77C94FFE9EC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24531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04158-5808-451A-9AF8-9D8E1EF8430D}" type="datetimeFigureOut">
              <a:rPr lang="nl-BE" smtClean="0"/>
              <a:t>19/05/2020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4D48B-651A-4E68-BECE-77C94FFE9EC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26213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04158-5808-451A-9AF8-9D8E1EF8430D}" type="datetimeFigureOut">
              <a:rPr lang="nl-BE" smtClean="0"/>
              <a:t>19/05/2020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4D48B-651A-4E68-BECE-77C94FFE9EC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76422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04158-5808-451A-9AF8-9D8E1EF8430D}" type="datetimeFigureOut">
              <a:rPr lang="nl-BE" smtClean="0"/>
              <a:t>19/05/2020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4D48B-651A-4E68-BECE-77C94FFE9EC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7360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04158-5808-451A-9AF8-9D8E1EF8430D}" type="datetimeFigureOut">
              <a:rPr lang="nl-BE" smtClean="0"/>
              <a:t>19/05/2020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4D48B-651A-4E68-BECE-77C94FFE9EC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4591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04158-5808-451A-9AF8-9D8E1EF8430D}" type="datetimeFigureOut">
              <a:rPr lang="nl-BE" smtClean="0"/>
              <a:t>19/05/2020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4D48B-651A-4E68-BECE-77C94FFE9EC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84964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04158-5808-451A-9AF8-9D8E1EF8430D}" type="datetimeFigureOut">
              <a:rPr lang="nl-BE" smtClean="0"/>
              <a:t>19/05/2020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4D48B-651A-4E68-BECE-77C94FFE9EC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43540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D04158-5808-451A-9AF8-9D8E1EF8430D}" type="datetimeFigureOut">
              <a:rPr lang="nl-BE" smtClean="0"/>
              <a:t>19/05/2020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4D48B-651A-4E68-BECE-77C94FFE9EC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85136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BE" sz="4800" dirty="0"/>
              <a:t>Hoy es lunes,18 de mayo de 2020</a:t>
            </a:r>
          </a:p>
        </p:txBody>
      </p:sp>
    </p:spTree>
    <p:extLst>
      <p:ext uri="{BB962C8B-B14F-4D97-AF65-F5344CB8AC3E}">
        <p14:creationId xmlns:p14="http://schemas.microsoft.com/office/powerpoint/2010/main" val="159900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F6C8D73B-D868-4666-8205-B47913543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522" y="953754"/>
            <a:ext cx="8943482" cy="3371387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55D8E779-50ED-49E5-A66F-5D8F27842C69}"/>
              </a:ext>
            </a:extLst>
          </p:cNvPr>
          <p:cNvSpPr txBox="1"/>
          <p:nvPr/>
        </p:nvSpPr>
        <p:spPr>
          <a:xfrm>
            <a:off x="981102" y="402672"/>
            <a:ext cx="3833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solidFill>
                  <a:srgbClr val="0070C0"/>
                </a:solidFill>
              </a:rPr>
              <a:t>Libro</a:t>
            </a:r>
            <a:r>
              <a:rPr lang="nl-BE" dirty="0">
                <a:solidFill>
                  <a:srgbClr val="0070C0"/>
                </a:solidFill>
              </a:rPr>
              <a:t> pg. 28 </a:t>
            </a:r>
            <a:r>
              <a:rPr lang="nl-BE" dirty="0" err="1">
                <a:solidFill>
                  <a:srgbClr val="0070C0"/>
                </a:solidFill>
              </a:rPr>
              <a:t>ej</a:t>
            </a:r>
            <a:r>
              <a:rPr lang="nl-BE" dirty="0">
                <a:solidFill>
                  <a:srgbClr val="0070C0"/>
                </a:solidFill>
              </a:rPr>
              <a:t>. 1A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0CCA7C0-D866-4946-B042-7F8BE07E0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522" y="4916226"/>
            <a:ext cx="2845595" cy="144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12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DDBA9C43-5605-45D6-8C84-E7EC073D17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234" y="1321262"/>
            <a:ext cx="8361820" cy="3545369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E4E09FA3-B2C2-47E8-B2CA-B071C95FB651}"/>
              </a:ext>
            </a:extLst>
          </p:cNvPr>
          <p:cNvSpPr txBox="1"/>
          <p:nvPr/>
        </p:nvSpPr>
        <p:spPr>
          <a:xfrm>
            <a:off x="897622" y="436228"/>
            <a:ext cx="3665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solidFill>
                  <a:srgbClr val="0070C0"/>
                </a:solidFill>
              </a:rPr>
              <a:t>Libro</a:t>
            </a:r>
            <a:r>
              <a:rPr lang="nl-BE" dirty="0">
                <a:solidFill>
                  <a:srgbClr val="0070C0"/>
                </a:solidFill>
              </a:rPr>
              <a:t> pg. 28 </a:t>
            </a:r>
            <a:r>
              <a:rPr lang="nl-BE" dirty="0" err="1">
                <a:solidFill>
                  <a:srgbClr val="0070C0"/>
                </a:solidFill>
              </a:rPr>
              <a:t>ej</a:t>
            </a:r>
            <a:r>
              <a:rPr lang="nl-BE" dirty="0">
                <a:solidFill>
                  <a:srgbClr val="0070C0"/>
                </a:solidFill>
              </a:rPr>
              <a:t>. 3a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0036C82-2EA9-4610-B210-B1AABC1DF5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1429" y="3750524"/>
            <a:ext cx="2270453" cy="223221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3A59B151-7438-439F-A44E-2A097DE64E2D}"/>
              </a:ext>
            </a:extLst>
          </p:cNvPr>
          <p:cNvSpPr txBox="1"/>
          <p:nvPr/>
        </p:nvSpPr>
        <p:spPr>
          <a:xfrm>
            <a:off x="813733" y="4513277"/>
            <a:ext cx="27683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65DE66D3-6D6B-4AD1-85BC-DFDD05F43FD1}"/>
              </a:ext>
            </a:extLst>
          </p:cNvPr>
          <p:cNvSpPr txBox="1"/>
          <p:nvPr/>
        </p:nvSpPr>
        <p:spPr>
          <a:xfrm>
            <a:off x="813733" y="1619074"/>
            <a:ext cx="34394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FA87D56-0217-4555-9B10-9E224EC07EF7}"/>
              </a:ext>
            </a:extLst>
          </p:cNvPr>
          <p:cNvSpPr txBox="1"/>
          <p:nvPr/>
        </p:nvSpPr>
        <p:spPr>
          <a:xfrm>
            <a:off x="4749169" y="3381192"/>
            <a:ext cx="3439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2CA11552-9983-4350-B976-687D698925D0}"/>
              </a:ext>
            </a:extLst>
          </p:cNvPr>
          <p:cNvSpPr txBox="1"/>
          <p:nvPr/>
        </p:nvSpPr>
        <p:spPr>
          <a:xfrm>
            <a:off x="4785918" y="1988406"/>
            <a:ext cx="34394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84024762-7B4E-4FE8-AC2D-A5997C066FC8}"/>
              </a:ext>
            </a:extLst>
          </p:cNvPr>
          <p:cNvSpPr txBox="1"/>
          <p:nvPr/>
        </p:nvSpPr>
        <p:spPr>
          <a:xfrm>
            <a:off x="813732" y="2793533"/>
            <a:ext cx="34394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70C0"/>
                </a:solidFill>
              </a:rPr>
              <a:t>7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00EE70D9-1BC3-44D6-A977-2CB9A6A9EE05}"/>
              </a:ext>
            </a:extLst>
          </p:cNvPr>
          <p:cNvSpPr txBox="1"/>
          <p:nvPr/>
        </p:nvSpPr>
        <p:spPr>
          <a:xfrm>
            <a:off x="4785918" y="1694575"/>
            <a:ext cx="34394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70C0"/>
                </a:solidFill>
              </a:rPr>
              <a:t>8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596F44A7-469B-4FE3-91BF-27BC3B3DFAB3}"/>
              </a:ext>
            </a:extLst>
          </p:cNvPr>
          <p:cNvSpPr txBox="1"/>
          <p:nvPr/>
        </p:nvSpPr>
        <p:spPr>
          <a:xfrm>
            <a:off x="813732" y="3325804"/>
            <a:ext cx="34394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70C0"/>
                </a:solidFill>
              </a:rPr>
              <a:t>9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1F347AE4-BC3F-4FF9-AFEE-BEC6F6FA22FF}"/>
              </a:ext>
            </a:extLst>
          </p:cNvPr>
          <p:cNvSpPr txBox="1"/>
          <p:nvPr/>
        </p:nvSpPr>
        <p:spPr>
          <a:xfrm>
            <a:off x="4749169" y="3087361"/>
            <a:ext cx="56206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70C0"/>
                </a:solidFill>
              </a:rPr>
              <a:t>10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335C7195-820E-4400-8510-3B9533D7157C}"/>
              </a:ext>
            </a:extLst>
          </p:cNvPr>
          <p:cNvSpPr txBox="1"/>
          <p:nvPr/>
        </p:nvSpPr>
        <p:spPr>
          <a:xfrm>
            <a:off x="740234" y="3611674"/>
            <a:ext cx="46139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70C0"/>
                </a:solidFill>
              </a:rPr>
              <a:t>11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DFFA89CD-887F-4F3B-AE53-E0180729F1C8}"/>
              </a:ext>
            </a:extLst>
          </p:cNvPr>
          <p:cNvSpPr txBox="1"/>
          <p:nvPr/>
        </p:nvSpPr>
        <p:spPr>
          <a:xfrm>
            <a:off x="4724879" y="3939171"/>
            <a:ext cx="67112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70C0"/>
                </a:solidFill>
              </a:rPr>
              <a:t>12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EA4B37FC-B886-461C-A56D-88D134888FCF}"/>
              </a:ext>
            </a:extLst>
          </p:cNvPr>
          <p:cNvSpPr txBox="1"/>
          <p:nvPr/>
        </p:nvSpPr>
        <p:spPr>
          <a:xfrm>
            <a:off x="696286" y="4210838"/>
            <a:ext cx="46139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70C0"/>
                </a:solidFill>
              </a:rPr>
              <a:t>13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53F31292-E31F-48C1-8A18-C0F4597AB6AA}"/>
              </a:ext>
            </a:extLst>
          </p:cNvPr>
          <p:cNvSpPr txBox="1"/>
          <p:nvPr/>
        </p:nvSpPr>
        <p:spPr>
          <a:xfrm>
            <a:off x="4672666" y="4513277"/>
            <a:ext cx="57045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70C0"/>
                </a:solidFill>
              </a:rPr>
              <a:t>14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1FEB5DA0-696A-4413-8A9E-6EA7C4E99318}"/>
              </a:ext>
            </a:extLst>
          </p:cNvPr>
          <p:cNvSpPr txBox="1"/>
          <p:nvPr/>
        </p:nvSpPr>
        <p:spPr>
          <a:xfrm>
            <a:off x="740234" y="2472439"/>
            <a:ext cx="61239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70C0"/>
                </a:solidFill>
              </a:rPr>
              <a:t>15</a:t>
            </a:r>
          </a:p>
        </p:txBody>
      </p:sp>
      <p:pic>
        <p:nvPicPr>
          <p:cNvPr id="18" name="nv_pap2 pista 24">
            <a:hlinkClick r:id="" action="ppaction://media"/>
            <a:extLst>
              <a:ext uri="{FF2B5EF4-FFF2-40B4-BE49-F238E27FC236}">
                <a16:creationId xmlns:a16="http://schemas.microsoft.com/office/drawing/2014/main" id="{3A6E6932-5BF3-4762-A15D-C204F12BAB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78909" y="561878"/>
            <a:ext cx="487363" cy="487363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98A6D0D6-EA53-4908-8E9C-FFC1371DBFC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055" t="16876" r="10574" b="12578"/>
          <a:stretch/>
        </p:blipFill>
        <p:spPr>
          <a:xfrm>
            <a:off x="1352631" y="5289690"/>
            <a:ext cx="1266737" cy="805283"/>
          </a:xfrm>
          <a:prstGeom prst="rect">
            <a:avLst/>
          </a:prstGeom>
        </p:spPr>
      </p:pic>
      <p:sp>
        <p:nvSpPr>
          <p:cNvPr id="20" name="Tekstvak 19">
            <a:extLst>
              <a:ext uri="{FF2B5EF4-FFF2-40B4-BE49-F238E27FC236}">
                <a16:creationId xmlns:a16="http://schemas.microsoft.com/office/drawing/2014/main" id="{14A016B5-D254-4D44-953D-E2646B919C5B}"/>
              </a:ext>
            </a:extLst>
          </p:cNvPr>
          <p:cNvSpPr txBox="1"/>
          <p:nvPr/>
        </p:nvSpPr>
        <p:spPr>
          <a:xfrm>
            <a:off x="1090569" y="6183767"/>
            <a:ext cx="5452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/>
              <a:t>Una</a:t>
            </a:r>
            <a:r>
              <a:rPr lang="nl-BE" dirty="0"/>
              <a:t> </a:t>
            </a:r>
            <a:r>
              <a:rPr lang="nl-BE" dirty="0" err="1"/>
              <a:t>cama</a:t>
            </a:r>
            <a:r>
              <a:rPr lang="nl-BE" dirty="0"/>
              <a:t> no es lo </a:t>
            </a:r>
            <a:r>
              <a:rPr lang="nl-BE" dirty="0" err="1"/>
              <a:t>mismo</a:t>
            </a:r>
            <a:r>
              <a:rPr lang="nl-BE" dirty="0"/>
              <a:t> que </a:t>
            </a:r>
            <a:r>
              <a:rPr lang="nl-BE" dirty="0" err="1"/>
              <a:t>una</a:t>
            </a:r>
            <a:r>
              <a:rPr lang="nl-BE" dirty="0"/>
              <a:t> </a:t>
            </a:r>
            <a:r>
              <a:rPr lang="nl-BE" dirty="0" err="1"/>
              <a:t>habitación</a:t>
            </a:r>
            <a:endParaRPr lang="nl-BE" dirty="0"/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DC6DF283-9F2D-4F6C-BF1D-7850372CEA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73015" y="5160462"/>
            <a:ext cx="1503728" cy="1001858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453BF7DF-8AA3-464A-9FA6-D9741DC3EA24}"/>
              </a:ext>
            </a:extLst>
          </p:cNvPr>
          <p:cNvSpPr txBox="1"/>
          <p:nvPr/>
        </p:nvSpPr>
        <p:spPr>
          <a:xfrm>
            <a:off x="5991742" y="5338225"/>
            <a:ext cx="3529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En </a:t>
            </a:r>
            <a:r>
              <a:rPr lang="nl-BE" dirty="0" err="1"/>
              <a:t>un</a:t>
            </a:r>
            <a:r>
              <a:rPr lang="nl-BE" dirty="0"/>
              <a:t> hotel: </a:t>
            </a:r>
            <a:r>
              <a:rPr lang="nl-BE" dirty="0" err="1"/>
              <a:t>habitación</a:t>
            </a:r>
            <a:endParaRPr lang="nl-BE" dirty="0"/>
          </a:p>
          <a:p>
            <a:r>
              <a:rPr lang="nl-BE" dirty="0"/>
              <a:t>En </a:t>
            </a:r>
            <a:r>
              <a:rPr lang="nl-BE" dirty="0" err="1"/>
              <a:t>casa</a:t>
            </a:r>
            <a:r>
              <a:rPr lang="nl-BE" dirty="0"/>
              <a:t>: </a:t>
            </a:r>
            <a:r>
              <a:rPr lang="nl-BE" dirty="0" err="1"/>
              <a:t>habitación</a:t>
            </a:r>
            <a:r>
              <a:rPr lang="nl-BE" dirty="0"/>
              <a:t> o </a:t>
            </a:r>
            <a:r>
              <a:rPr lang="nl-BE" dirty="0" err="1"/>
              <a:t>dormitorio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27841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6833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10" grpId="0"/>
      <p:bldP spid="11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0E8E939A-90C1-489C-ABEA-813F40043197}"/>
              </a:ext>
            </a:extLst>
          </p:cNvPr>
          <p:cNvSpPr txBox="1"/>
          <p:nvPr/>
        </p:nvSpPr>
        <p:spPr>
          <a:xfrm>
            <a:off x="637564" y="494950"/>
            <a:ext cx="43035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Otra </a:t>
            </a:r>
            <a:r>
              <a:rPr lang="nl-BE" dirty="0" err="1"/>
              <a:t>isla</a:t>
            </a:r>
            <a:r>
              <a:rPr lang="nl-BE" dirty="0"/>
              <a:t>:</a:t>
            </a:r>
          </a:p>
          <a:p>
            <a:r>
              <a:rPr lang="nl-BE" dirty="0" err="1"/>
              <a:t>Está</a:t>
            </a:r>
            <a:r>
              <a:rPr lang="nl-BE" dirty="0"/>
              <a:t> en el Mar </a:t>
            </a:r>
            <a:r>
              <a:rPr lang="nl-BE" dirty="0" err="1"/>
              <a:t>Caribe</a:t>
            </a:r>
            <a:endParaRPr lang="nl-BE" dirty="0"/>
          </a:p>
          <a:p>
            <a:r>
              <a:rPr lang="nl-BE" dirty="0"/>
              <a:t>Lo </a:t>
            </a:r>
            <a:r>
              <a:rPr lang="nl-BE" dirty="0" err="1"/>
              <a:t>típico</a:t>
            </a:r>
            <a:r>
              <a:rPr lang="nl-BE" dirty="0"/>
              <a:t> es la salsa, el </a:t>
            </a:r>
            <a:r>
              <a:rPr lang="nl-BE" dirty="0" err="1"/>
              <a:t>ron</a:t>
            </a:r>
            <a:r>
              <a:rPr lang="nl-BE" dirty="0"/>
              <a:t> y el </a:t>
            </a:r>
            <a:r>
              <a:rPr lang="nl-BE" dirty="0" err="1"/>
              <a:t>tabaco</a:t>
            </a:r>
            <a:endParaRPr lang="nl-BE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0BED1C9-EDE8-4D5B-8F3D-6D7C967DD1AF}"/>
              </a:ext>
            </a:extLst>
          </p:cNvPr>
          <p:cNvSpPr txBox="1"/>
          <p:nvPr/>
        </p:nvSpPr>
        <p:spPr>
          <a:xfrm>
            <a:off x="1040235" y="1770076"/>
            <a:ext cx="23656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8000" b="1" dirty="0"/>
              <a:t>Cuba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D356A90-0490-40EE-9284-933F653FAD41}"/>
              </a:ext>
            </a:extLst>
          </p:cNvPr>
          <p:cNvSpPr txBox="1"/>
          <p:nvPr/>
        </p:nvSpPr>
        <p:spPr>
          <a:xfrm>
            <a:off x="1040235" y="3429000"/>
            <a:ext cx="2491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¿Qué </a:t>
            </a:r>
            <a:r>
              <a:rPr lang="nl-BE" dirty="0" err="1"/>
              <a:t>asocias</a:t>
            </a:r>
            <a:r>
              <a:rPr lang="nl-BE" dirty="0"/>
              <a:t> con Cuba?</a:t>
            </a:r>
          </a:p>
        </p:txBody>
      </p:sp>
      <p:sp>
        <p:nvSpPr>
          <p:cNvPr id="6" name="AutoShape 4" descr="El Malecón, Cuba 2019">
            <a:extLst>
              <a:ext uri="{FF2B5EF4-FFF2-40B4-BE49-F238E27FC236}">
                <a16:creationId xmlns:a16="http://schemas.microsoft.com/office/drawing/2014/main" id="{CBCFECEE-D3EA-4B82-A94C-98D03041CE4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C5AB3F5-CFDC-408A-9059-13266B312BF6}"/>
              </a:ext>
            </a:extLst>
          </p:cNvPr>
          <p:cNvSpPr txBox="1"/>
          <p:nvPr/>
        </p:nvSpPr>
        <p:spPr>
          <a:xfrm>
            <a:off x="6560191" y="494950"/>
            <a:ext cx="345626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Fidel Castro /</a:t>
            </a:r>
            <a:r>
              <a:rPr lang="nl-BE" dirty="0" err="1"/>
              <a:t>Raul</a:t>
            </a:r>
            <a:r>
              <a:rPr lang="nl-BE" dirty="0"/>
              <a:t> Castro</a:t>
            </a:r>
          </a:p>
          <a:p>
            <a:r>
              <a:rPr lang="nl-BE" dirty="0"/>
              <a:t>Los </a:t>
            </a:r>
            <a:r>
              <a:rPr lang="nl-BE" dirty="0" err="1"/>
              <a:t>puros</a:t>
            </a:r>
            <a:endParaRPr lang="nl-BE" dirty="0"/>
          </a:p>
          <a:p>
            <a:r>
              <a:rPr lang="nl-BE" dirty="0" err="1"/>
              <a:t>Cubalibre</a:t>
            </a:r>
            <a:endParaRPr lang="nl-BE" dirty="0"/>
          </a:p>
          <a:p>
            <a:r>
              <a:rPr lang="nl-BE" dirty="0"/>
              <a:t>La Havana</a:t>
            </a:r>
          </a:p>
          <a:p>
            <a:r>
              <a:rPr lang="nl-BE" dirty="0" err="1"/>
              <a:t>Coches</a:t>
            </a:r>
            <a:r>
              <a:rPr lang="nl-BE" dirty="0"/>
              <a:t> </a:t>
            </a:r>
            <a:r>
              <a:rPr lang="nl-BE" dirty="0" err="1"/>
              <a:t>viejos</a:t>
            </a:r>
            <a:r>
              <a:rPr lang="nl-BE" dirty="0"/>
              <a:t> y </a:t>
            </a:r>
            <a:r>
              <a:rPr lang="nl-BE" dirty="0" err="1"/>
              <a:t>antiguos</a:t>
            </a:r>
            <a:endParaRPr lang="nl-BE" dirty="0"/>
          </a:p>
          <a:p>
            <a:r>
              <a:rPr lang="nl-BE" dirty="0" err="1"/>
              <a:t>Boxeo</a:t>
            </a:r>
            <a:endParaRPr lang="nl-BE" dirty="0"/>
          </a:p>
          <a:p>
            <a:r>
              <a:rPr lang="nl-BE" dirty="0" err="1"/>
              <a:t>Colores</a:t>
            </a:r>
            <a:endParaRPr lang="nl-BE" dirty="0"/>
          </a:p>
          <a:p>
            <a:r>
              <a:rPr lang="nl-BE" dirty="0"/>
              <a:t>La </a:t>
            </a:r>
            <a:r>
              <a:rPr lang="nl-BE" dirty="0" err="1"/>
              <a:t>naturaleza</a:t>
            </a:r>
            <a:endParaRPr lang="nl-BE" dirty="0"/>
          </a:p>
          <a:p>
            <a:r>
              <a:rPr lang="nl-BE" dirty="0"/>
              <a:t>La </a:t>
            </a:r>
            <a:r>
              <a:rPr lang="nl-BE" dirty="0" err="1"/>
              <a:t>bahía</a:t>
            </a:r>
            <a:r>
              <a:rPr lang="nl-BE" dirty="0"/>
              <a:t> de Guantánamo</a:t>
            </a:r>
          </a:p>
          <a:p>
            <a:r>
              <a:rPr lang="nl-BE" dirty="0"/>
              <a:t>El </a:t>
            </a:r>
            <a:r>
              <a:rPr lang="nl-BE" dirty="0" err="1"/>
              <a:t>comunismo</a:t>
            </a:r>
            <a:endParaRPr lang="nl-BE" dirty="0"/>
          </a:p>
          <a:p>
            <a:r>
              <a:rPr lang="nl-BE" dirty="0"/>
              <a:t>La </a:t>
            </a:r>
            <a:r>
              <a:rPr lang="nl-BE" dirty="0" err="1"/>
              <a:t>música</a:t>
            </a:r>
            <a:r>
              <a:rPr lang="nl-BE" dirty="0"/>
              <a:t> de </a:t>
            </a:r>
            <a:r>
              <a:rPr lang="nl-BE" dirty="0" err="1"/>
              <a:t>guitarra</a:t>
            </a:r>
            <a:endParaRPr lang="nl-BE" dirty="0"/>
          </a:p>
          <a:p>
            <a:r>
              <a:rPr lang="nl-BE" dirty="0"/>
              <a:t>Las </a:t>
            </a:r>
            <a:r>
              <a:rPr lang="nl-BE" dirty="0" err="1"/>
              <a:t>playas</a:t>
            </a:r>
            <a:endParaRPr lang="nl-BE" dirty="0"/>
          </a:p>
          <a:p>
            <a:r>
              <a:rPr lang="nl-BE" dirty="0"/>
              <a:t>El embargo de EEUU</a:t>
            </a:r>
          </a:p>
          <a:p>
            <a:r>
              <a:rPr lang="nl-BE" dirty="0"/>
              <a:t>La </a:t>
            </a:r>
            <a:r>
              <a:rPr lang="nl-BE" dirty="0" err="1"/>
              <a:t>ropa</a:t>
            </a:r>
            <a:r>
              <a:rPr lang="nl-BE" dirty="0"/>
              <a:t> </a:t>
            </a:r>
            <a:r>
              <a:rPr lang="nl-BE" dirty="0" err="1"/>
              <a:t>vieja</a:t>
            </a:r>
            <a:r>
              <a:rPr lang="nl-BE" dirty="0"/>
              <a:t> (</a:t>
            </a:r>
            <a:r>
              <a:rPr lang="nl-BE" dirty="0" err="1"/>
              <a:t>comida</a:t>
            </a:r>
            <a:r>
              <a:rPr lang="nl-BE" dirty="0"/>
              <a:t>)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4906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881AB7E9-D280-4AB5-A356-D44D4005F2D4}"/>
              </a:ext>
            </a:extLst>
          </p:cNvPr>
          <p:cNvSpPr txBox="1"/>
          <p:nvPr/>
        </p:nvSpPr>
        <p:spPr>
          <a:xfrm>
            <a:off x="1023457" y="377505"/>
            <a:ext cx="2642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solidFill>
                  <a:srgbClr val="0070C0"/>
                </a:solidFill>
              </a:rPr>
              <a:t>Libro</a:t>
            </a:r>
            <a:r>
              <a:rPr lang="nl-BE" dirty="0">
                <a:solidFill>
                  <a:srgbClr val="0070C0"/>
                </a:solidFill>
              </a:rPr>
              <a:t> pg. 31 </a:t>
            </a:r>
            <a:r>
              <a:rPr lang="nl-BE" dirty="0" err="1">
                <a:solidFill>
                  <a:srgbClr val="0070C0"/>
                </a:solidFill>
              </a:rPr>
              <a:t>ej</a:t>
            </a:r>
            <a:r>
              <a:rPr lang="nl-BE" dirty="0">
                <a:solidFill>
                  <a:srgbClr val="0070C0"/>
                </a:solidFill>
              </a:rPr>
              <a:t>. 9B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F2751FE2-E141-4A81-86DD-2BAA5F5F7F51}"/>
              </a:ext>
            </a:extLst>
          </p:cNvPr>
          <p:cNvSpPr txBox="1"/>
          <p:nvPr/>
        </p:nvSpPr>
        <p:spPr>
          <a:xfrm>
            <a:off x="1124125" y="914400"/>
            <a:ext cx="2944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/>
              <a:t>Visitar</a:t>
            </a:r>
            <a:r>
              <a:rPr lang="nl-BE" dirty="0"/>
              <a:t> La Habana</a:t>
            </a:r>
          </a:p>
          <a:p>
            <a:r>
              <a:rPr lang="nl-BE" dirty="0"/>
              <a:t>Ir a </a:t>
            </a:r>
            <a:r>
              <a:rPr lang="nl-BE" dirty="0" err="1"/>
              <a:t>un</a:t>
            </a:r>
            <a:r>
              <a:rPr lang="nl-BE" dirty="0"/>
              <a:t> </a:t>
            </a:r>
            <a:r>
              <a:rPr lang="nl-BE" dirty="0" err="1"/>
              <a:t>concierto</a:t>
            </a:r>
            <a:endParaRPr lang="nl-BE" dirty="0"/>
          </a:p>
          <a:p>
            <a:r>
              <a:rPr lang="nl-BE" dirty="0" err="1"/>
              <a:t>Pasear</a:t>
            </a:r>
            <a:r>
              <a:rPr lang="nl-BE" dirty="0"/>
              <a:t> por el </a:t>
            </a:r>
            <a:r>
              <a:rPr lang="nl-BE" dirty="0" err="1"/>
              <a:t>Malecón</a:t>
            </a:r>
            <a:endParaRPr lang="nl-BE" dirty="0"/>
          </a:p>
          <a:p>
            <a:r>
              <a:rPr lang="nl-BE" dirty="0" err="1"/>
              <a:t>Visitar</a:t>
            </a:r>
            <a:r>
              <a:rPr lang="nl-BE" dirty="0"/>
              <a:t> </a:t>
            </a:r>
            <a:r>
              <a:rPr lang="nl-BE" dirty="0" err="1"/>
              <a:t>una</a:t>
            </a:r>
            <a:r>
              <a:rPr lang="nl-BE" dirty="0"/>
              <a:t> </a:t>
            </a:r>
            <a:r>
              <a:rPr lang="nl-BE" dirty="0" err="1"/>
              <a:t>fábrica</a:t>
            </a:r>
            <a:r>
              <a:rPr lang="nl-BE" dirty="0"/>
              <a:t> de </a:t>
            </a:r>
            <a:r>
              <a:rPr lang="nl-BE" dirty="0" err="1"/>
              <a:t>tabaco</a:t>
            </a: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3802E71-A5DD-41C7-A407-CB8006132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1861" y="562762"/>
            <a:ext cx="4412610" cy="330945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3F1848AE-5010-46C0-A728-6147ED717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189" y="3146741"/>
            <a:ext cx="5943600" cy="1981200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25903727-3E17-4DB8-BC8F-9DFFFBDF4E53}"/>
              </a:ext>
            </a:extLst>
          </p:cNvPr>
          <p:cNvSpPr txBox="1"/>
          <p:nvPr/>
        </p:nvSpPr>
        <p:spPr>
          <a:xfrm>
            <a:off x="694189" y="2524067"/>
            <a:ext cx="3959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/>
              <a:t>Presente del </a:t>
            </a:r>
            <a:r>
              <a:rPr lang="nl-BE" b="1" dirty="0" err="1"/>
              <a:t>verbo</a:t>
            </a:r>
            <a:r>
              <a:rPr lang="nl-BE" b="1" dirty="0"/>
              <a:t> </a:t>
            </a:r>
            <a:r>
              <a:rPr lang="nl-BE" b="1" dirty="0" err="1"/>
              <a:t>haber</a:t>
            </a:r>
            <a:r>
              <a:rPr lang="nl-BE" b="1" dirty="0"/>
              <a:t> + </a:t>
            </a:r>
            <a:r>
              <a:rPr lang="nl-BE" b="1" dirty="0" err="1"/>
              <a:t>participio</a:t>
            </a:r>
            <a:endParaRPr lang="nl-BE" b="1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869E140B-A7EA-4245-8643-998F19256D84}"/>
              </a:ext>
            </a:extLst>
          </p:cNvPr>
          <p:cNvSpPr txBox="1"/>
          <p:nvPr/>
        </p:nvSpPr>
        <p:spPr>
          <a:xfrm>
            <a:off x="4068661" y="5127941"/>
            <a:ext cx="26257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 err="1"/>
              <a:t>Participio</a:t>
            </a:r>
            <a:r>
              <a:rPr lang="nl-BE" b="1" dirty="0"/>
              <a:t>:</a:t>
            </a:r>
          </a:p>
          <a:p>
            <a:endParaRPr lang="nl-BE" dirty="0"/>
          </a:p>
          <a:p>
            <a:pPr marL="285750" indent="-285750">
              <a:buFontTx/>
              <a:buChar char="-"/>
            </a:pPr>
            <a:r>
              <a:rPr lang="nl-BE" dirty="0"/>
              <a:t>ar: - </a:t>
            </a:r>
            <a:r>
              <a:rPr lang="nl-BE" dirty="0" err="1"/>
              <a:t>ado</a:t>
            </a:r>
            <a:r>
              <a:rPr lang="nl-BE" dirty="0"/>
              <a:t> </a:t>
            </a:r>
            <a:r>
              <a:rPr lang="nl-BE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nl-BE" dirty="0" err="1">
                <a:latin typeface="Calibri" panose="020F0502020204030204" pitchFamily="34" charset="0"/>
                <a:cs typeface="Calibri" panose="020F0502020204030204" pitchFamily="34" charset="0"/>
              </a:rPr>
              <a:t>hablado</a:t>
            </a:r>
            <a:endParaRPr lang="nl-B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BE" dirty="0">
                <a:latin typeface="Calibri" panose="020F0502020204030204" pitchFamily="34" charset="0"/>
                <a:cs typeface="Calibri" panose="020F0502020204030204" pitchFamily="34" charset="0"/>
              </a:rPr>
              <a:t>er: - </a:t>
            </a:r>
            <a:r>
              <a:rPr lang="nl-BE" dirty="0" err="1">
                <a:latin typeface="Calibri" panose="020F0502020204030204" pitchFamily="34" charset="0"/>
                <a:cs typeface="Calibri" panose="020F0502020204030204" pitchFamily="34" charset="0"/>
              </a:rPr>
              <a:t>ido</a:t>
            </a:r>
            <a:r>
              <a:rPr lang="nl-BE" dirty="0">
                <a:latin typeface="Calibri" panose="020F0502020204030204" pitchFamily="34" charset="0"/>
                <a:cs typeface="Calibri" panose="020F0502020204030204" pitchFamily="34" charset="0"/>
              </a:rPr>
              <a:t> → </a:t>
            </a:r>
            <a:r>
              <a:rPr lang="nl-BE" dirty="0" err="1">
                <a:latin typeface="Calibri" panose="020F0502020204030204" pitchFamily="34" charset="0"/>
                <a:cs typeface="Calibri" panose="020F0502020204030204" pitchFamily="34" charset="0"/>
              </a:rPr>
              <a:t>comido</a:t>
            </a:r>
            <a:endParaRPr lang="nl-B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BE" dirty="0">
                <a:latin typeface="Calibri" panose="020F0502020204030204" pitchFamily="34" charset="0"/>
                <a:cs typeface="Calibri" panose="020F0502020204030204" pitchFamily="34" charset="0"/>
              </a:rPr>
              <a:t>ir: - </a:t>
            </a:r>
            <a:r>
              <a:rPr lang="nl-BE" dirty="0" err="1">
                <a:latin typeface="Calibri" panose="020F0502020204030204" pitchFamily="34" charset="0"/>
                <a:cs typeface="Calibri" panose="020F0502020204030204" pitchFamily="34" charset="0"/>
              </a:rPr>
              <a:t>ido</a:t>
            </a:r>
            <a:r>
              <a:rPr lang="nl-BE" dirty="0">
                <a:latin typeface="Calibri" panose="020F0502020204030204" pitchFamily="34" charset="0"/>
                <a:cs typeface="Calibri" panose="020F0502020204030204" pitchFamily="34" charset="0"/>
              </a:rPr>
              <a:t> → </a:t>
            </a:r>
            <a:r>
              <a:rPr lang="nl-BE" dirty="0" err="1">
                <a:latin typeface="Calibri" panose="020F0502020204030204" pitchFamily="34" charset="0"/>
                <a:cs typeface="Calibri" panose="020F0502020204030204" pitchFamily="34" charset="0"/>
              </a:rPr>
              <a:t>vivido</a:t>
            </a:r>
            <a:endParaRPr lang="nl-BE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01537F99-78AF-4C20-865F-5C3EA76C2512}"/>
              </a:ext>
            </a:extLst>
          </p:cNvPr>
          <p:cNvSpPr txBox="1"/>
          <p:nvPr/>
        </p:nvSpPr>
        <p:spPr>
          <a:xfrm>
            <a:off x="7386507" y="4137341"/>
            <a:ext cx="26257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 err="1"/>
              <a:t>Participio</a:t>
            </a:r>
            <a:r>
              <a:rPr lang="nl-BE" b="1" dirty="0"/>
              <a:t> </a:t>
            </a:r>
            <a:r>
              <a:rPr lang="nl-BE" b="1" dirty="0" err="1"/>
              <a:t>irregular</a:t>
            </a:r>
            <a:r>
              <a:rPr lang="nl-BE" b="1" dirty="0"/>
              <a:t>:</a:t>
            </a:r>
          </a:p>
          <a:p>
            <a:endParaRPr lang="nl-BE" dirty="0"/>
          </a:p>
          <a:p>
            <a:pPr marL="285750" indent="-285750">
              <a:buFontTx/>
              <a:buChar char="-"/>
            </a:pPr>
            <a:r>
              <a:rPr lang="nl-BE" dirty="0" err="1"/>
              <a:t>decir</a:t>
            </a:r>
            <a:r>
              <a:rPr lang="nl-BE" dirty="0"/>
              <a:t> </a:t>
            </a:r>
            <a:r>
              <a:rPr lang="nl-BE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nl-BE" dirty="0" err="1">
                <a:latin typeface="Calibri" panose="020F0502020204030204" pitchFamily="34" charset="0"/>
                <a:cs typeface="Calibri" panose="020F0502020204030204" pitchFamily="34" charset="0"/>
              </a:rPr>
              <a:t>dicho</a:t>
            </a:r>
            <a:endParaRPr lang="nl-B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BE" dirty="0" err="1">
                <a:latin typeface="Calibri" panose="020F0502020204030204" pitchFamily="34" charset="0"/>
                <a:cs typeface="Calibri" panose="020F0502020204030204" pitchFamily="34" charset="0"/>
              </a:rPr>
              <a:t>Hacer</a:t>
            </a:r>
            <a:r>
              <a:rPr lang="nl-BE" dirty="0">
                <a:latin typeface="Calibri" panose="020F0502020204030204" pitchFamily="34" charset="0"/>
                <a:cs typeface="Calibri" panose="020F0502020204030204" pitchFamily="34" charset="0"/>
              </a:rPr>
              <a:t> → </a:t>
            </a:r>
            <a:r>
              <a:rPr lang="nl-BE" dirty="0" err="1">
                <a:latin typeface="Calibri" panose="020F0502020204030204" pitchFamily="34" charset="0"/>
                <a:cs typeface="Calibri" panose="020F0502020204030204" pitchFamily="34" charset="0"/>
              </a:rPr>
              <a:t>hecho</a:t>
            </a:r>
            <a:endParaRPr lang="nl-B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BE" dirty="0" err="1">
                <a:latin typeface="Calibri" panose="020F0502020204030204" pitchFamily="34" charset="0"/>
                <a:cs typeface="Calibri" panose="020F0502020204030204" pitchFamily="34" charset="0"/>
              </a:rPr>
              <a:t>poner</a:t>
            </a:r>
            <a:r>
              <a:rPr lang="nl-BE" dirty="0">
                <a:latin typeface="Calibri" panose="020F0502020204030204" pitchFamily="34" charset="0"/>
                <a:cs typeface="Calibri" panose="020F0502020204030204" pitchFamily="34" charset="0"/>
              </a:rPr>
              <a:t> → </a:t>
            </a:r>
            <a:r>
              <a:rPr lang="nl-BE" dirty="0" err="1">
                <a:latin typeface="Calibri" panose="020F0502020204030204" pitchFamily="34" charset="0"/>
                <a:cs typeface="Calibri" panose="020F0502020204030204" pitchFamily="34" charset="0"/>
              </a:rPr>
              <a:t>puesto</a:t>
            </a:r>
            <a:endParaRPr lang="nl-B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BE" dirty="0">
                <a:latin typeface="Calibri" panose="020F0502020204030204" pitchFamily="34" charset="0"/>
                <a:cs typeface="Calibri" panose="020F0502020204030204" pitchFamily="34" charset="0"/>
              </a:rPr>
              <a:t>ver → </a:t>
            </a:r>
            <a:r>
              <a:rPr lang="nl-BE" dirty="0" err="1">
                <a:latin typeface="Calibri" panose="020F0502020204030204" pitchFamily="34" charset="0"/>
                <a:cs typeface="Calibri" panose="020F0502020204030204" pitchFamily="34" charset="0"/>
              </a:rPr>
              <a:t>visto</a:t>
            </a:r>
            <a:endParaRPr lang="nl-B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BE" dirty="0" err="1">
                <a:latin typeface="Calibri" panose="020F0502020204030204" pitchFamily="34" charset="0"/>
                <a:cs typeface="Calibri" panose="020F0502020204030204" pitchFamily="34" charset="0"/>
              </a:rPr>
              <a:t>Escribir</a:t>
            </a:r>
            <a:r>
              <a:rPr lang="nl-BE" dirty="0">
                <a:latin typeface="Calibri" panose="020F0502020204030204" pitchFamily="34" charset="0"/>
                <a:cs typeface="Calibri" panose="020F0502020204030204" pitchFamily="34" charset="0"/>
              </a:rPr>
              <a:t> → </a:t>
            </a:r>
            <a:r>
              <a:rPr lang="nl-BE" dirty="0" err="1">
                <a:latin typeface="Calibri" panose="020F0502020204030204" pitchFamily="34" charset="0"/>
                <a:cs typeface="Calibri" panose="020F0502020204030204" pitchFamily="34" charset="0"/>
              </a:rPr>
              <a:t>escrito</a:t>
            </a:r>
            <a:endParaRPr lang="nl-B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BE" dirty="0" err="1">
                <a:latin typeface="Calibri" panose="020F0502020204030204" pitchFamily="34" charset="0"/>
                <a:cs typeface="Calibri" panose="020F0502020204030204" pitchFamily="34" charset="0"/>
              </a:rPr>
              <a:t>Volver</a:t>
            </a:r>
            <a:r>
              <a:rPr lang="nl-BE" dirty="0">
                <a:latin typeface="Calibri" panose="020F0502020204030204" pitchFamily="34" charset="0"/>
                <a:cs typeface="Calibri" panose="020F0502020204030204" pitchFamily="34" charset="0"/>
              </a:rPr>
              <a:t> → </a:t>
            </a:r>
            <a:r>
              <a:rPr lang="nl-BE" dirty="0" err="1">
                <a:latin typeface="Calibri" panose="020F0502020204030204" pitchFamily="34" charset="0"/>
                <a:cs typeface="Calibri" panose="020F0502020204030204" pitchFamily="34" charset="0"/>
              </a:rPr>
              <a:t>vuelto</a:t>
            </a:r>
            <a:endParaRPr lang="nl-BE" dirty="0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49965951-DEDC-4501-A016-A280A252235E}"/>
              </a:ext>
            </a:extLst>
          </p:cNvPr>
          <p:cNvSpPr txBox="1"/>
          <p:nvPr/>
        </p:nvSpPr>
        <p:spPr>
          <a:xfrm>
            <a:off x="10068887" y="6048462"/>
            <a:ext cx="1625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solidFill>
                  <a:srgbClr val="0070C0"/>
                </a:solidFill>
              </a:rPr>
              <a:t>Copias</a:t>
            </a:r>
            <a:r>
              <a:rPr lang="nl-BE" dirty="0">
                <a:solidFill>
                  <a:srgbClr val="0070C0"/>
                </a:solidFill>
              </a:rPr>
              <a:t> pg. 57</a:t>
            </a:r>
          </a:p>
        </p:txBody>
      </p:sp>
    </p:spTree>
    <p:extLst>
      <p:ext uri="{BB962C8B-B14F-4D97-AF65-F5344CB8AC3E}">
        <p14:creationId xmlns:p14="http://schemas.microsoft.com/office/powerpoint/2010/main" val="248231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3BA2B23F-E756-4359-859E-A9BC319C8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785" y="845645"/>
            <a:ext cx="6816754" cy="544466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1E11327F-8143-4B2A-9AF5-414AC4E6BABA}"/>
              </a:ext>
            </a:extLst>
          </p:cNvPr>
          <p:cNvSpPr txBox="1"/>
          <p:nvPr/>
        </p:nvSpPr>
        <p:spPr>
          <a:xfrm>
            <a:off x="1001785" y="360727"/>
            <a:ext cx="1917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solidFill>
                  <a:srgbClr val="0070C0"/>
                </a:solidFill>
              </a:rPr>
              <a:t>Copias</a:t>
            </a:r>
            <a:r>
              <a:rPr lang="nl-BE" dirty="0">
                <a:solidFill>
                  <a:srgbClr val="0070C0"/>
                </a:solidFill>
              </a:rPr>
              <a:t> pg. 57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9886CE4-D518-452C-ADC4-4E1A6D136386}"/>
              </a:ext>
            </a:extLst>
          </p:cNvPr>
          <p:cNvSpPr txBox="1"/>
          <p:nvPr/>
        </p:nvSpPr>
        <p:spPr>
          <a:xfrm>
            <a:off x="9303391" y="730059"/>
            <a:ext cx="1996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solidFill>
                  <a:srgbClr val="0070C0"/>
                </a:solidFill>
              </a:rPr>
              <a:t>Libro</a:t>
            </a:r>
            <a:r>
              <a:rPr lang="nl-BE" dirty="0">
                <a:solidFill>
                  <a:srgbClr val="0070C0"/>
                </a:solidFill>
              </a:rPr>
              <a:t> pg. 31 </a:t>
            </a:r>
            <a:r>
              <a:rPr lang="nl-BE" dirty="0" err="1">
                <a:solidFill>
                  <a:srgbClr val="0070C0"/>
                </a:solidFill>
              </a:rPr>
              <a:t>ej</a:t>
            </a:r>
            <a:r>
              <a:rPr lang="nl-BE" dirty="0">
                <a:solidFill>
                  <a:srgbClr val="0070C0"/>
                </a:solidFill>
              </a:rPr>
              <a:t>.  </a:t>
            </a:r>
            <a:r>
              <a:rPr lang="nl-BE">
                <a:solidFill>
                  <a:srgbClr val="0070C0"/>
                </a:solidFill>
              </a:rPr>
              <a:t>10 </a:t>
            </a:r>
            <a:endParaRPr lang="nl-BE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263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30CEFE0A-A2C4-4B23-845A-EA6E850BD158}"/>
              </a:ext>
            </a:extLst>
          </p:cNvPr>
          <p:cNvSpPr txBox="1"/>
          <p:nvPr/>
        </p:nvSpPr>
        <p:spPr>
          <a:xfrm>
            <a:off x="1291905" y="453006"/>
            <a:ext cx="2416029" cy="369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70C0"/>
                </a:solidFill>
              </a:rPr>
              <a:t>El </a:t>
            </a:r>
            <a:r>
              <a:rPr lang="nl-BE" dirty="0" err="1">
                <a:solidFill>
                  <a:srgbClr val="0070C0"/>
                </a:solidFill>
              </a:rPr>
              <a:t>viaje</a:t>
            </a:r>
            <a:r>
              <a:rPr lang="nl-BE" dirty="0">
                <a:solidFill>
                  <a:srgbClr val="0070C0"/>
                </a:solidFill>
              </a:rPr>
              <a:t> de </a:t>
            </a:r>
            <a:r>
              <a:rPr lang="nl-BE" dirty="0" err="1">
                <a:solidFill>
                  <a:srgbClr val="0070C0"/>
                </a:solidFill>
              </a:rPr>
              <a:t>Grizel</a:t>
            </a:r>
            <a:endParaRPr lang="nl-BE" dirty="0">
              <a:solidFill>
                <a:srgbClr val="0070C0"/>
              </a:solidFill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1B5BEFCF-6C2B-4AD1-86DF-06CB65E4A56B}"/>
              </a:ext>
            </a:extLst>
          </p:cNvPr>
          <p:cNvSpPr txBox="1"/>
          <p:nvPr/>
        </p:nvSpPr>
        <p:spPr>
          <a:xfrm>
            <a:off x="1291905" y="1149292"/>
            <a:ext cx="31542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¿</a:t>
            </a:r>
            <a:r>
              <a:rPr lang="nl-BE" dirty="0" err="1"/>
              <a:t>Adónde</a:t>
            </a:r>
            <a:r>
              <a:rPr lang="nl-BE" dirty="0"/>
              <a:t> ha </a:t>
            </a:r>
            <a:r>
              <a:rPr lang="nl-BE" dirty="0" err="1"/>
              <a:t>ido</a:t>
            </a:r>
            <a:r>
              <a:rPr lang="nl-BE" dirty="0"/>
              <a:t>?</a:t>
            </a:r>
          </a:p>
          <a:p>
            <a:r>
              <a:rPr lang="nl-BE" dirty="0"/>
              <a:t>¿En qué medio de </a:t>
            </a:r>
            <a:r>
              <a:rPr lang="nl-BE" dirty="0" err="1"/>
              <a:t>transporte</a:t>
            </a:r>
            <a:r>
              <a:rPr lang="nl-BE" dirty="0"/>
              <a:t>?</a:t>
            </a:r>
          </a:p>
          <a:p>
            <a:r>
              <a:rPr lang="nl-BE" dirty="0"/>
              <a:t>¿Qué tal el </a:t>
            </a:r>
            <a:r>
              <a:rPr lang="nl-BE" dirty="0" err="1"/>
              <a:t>viaje</a:t>
            </a:r>
            <a:r>
              <a:rPr lang="nl-BE" dirty="0"/>
              <a:t>?</a:t>
            </a:r>
          </a:p>
        </p:txBody>
      </p:sp>
      <p:pic>
        <p:nvPicPr>
          <p:cNvPr id="4" name="nv_pap2 pista 27">
            <a:hlinkClick r:id="" action="ppaction://media"/>
            <a:extLst>
              <a:ext uri="{FF2B5EF4-FFF2-40B4-BE49-F238E27FC236}">
                <a16:creationId xmlns:a16="http://schemas.microsoft.com/office/drawing/2014/main" id="{05385457-C2DB-4211-B0D6-50A45C2632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57938" y="1068897"/>
            <a:ext cx="609600" cy="6096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22E8105F-B5DB-4CB7-884A-6DB72E112770}"/>
              </a:ext>
            </a:extLst>
          </p:cNvPr>
          <p:cNvSpPr txBox="1"/>
          <p:nvPr/>
        </p:nvSpPr>
        <p:spPr>
          <a:xfrm>
            <a:off x="1291905" y="2516697"/>
            <a:ext cx="2877423" cy="36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solidFill>
                  <a:srgbClr val="0070C0"/>
                </a:solidFill>
              </a:rPr>
              <a:t>Libro</a:t>
            </a:r>
            <a:r>
              <a:rPr lang="nl-BE" dirty="0">
                <a:solidFill>
                  <a:srgbClr val="0070C0"/>
                </a:solidFill>
              </a:rPr>
              <a:t> pg. 32 </a:t>
            </a:r>
            <a:r>
              <a:rPr lang="nl-BE" dirty="0" err="1">
                <a:solidFill>
                  <a:srgbClr val="0070C0"/>
                </a:solidFill>
              </a:rPr>
              <a:t>ej</a:t>
            </a:r>
            <a:r>
              <a:rPr lang="nl-BE" dirty="0">
                <a:solidFill>
                  <a:srgbClr val="0070C0"/>
                </a:solidFill>
              </a:rPr>
              <a:t>. 12B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8C318B3-6A5D-4284-8E32-751C0AD050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8563" y="3220830"/>
            <a:ext cx="2950765" cy="226556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862899B-A906-499E-938E-F3AD909B02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7751" y="2516697"/>
            <a:ext cx="5880556" cy="3821445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4E7EC5C9-CB01-445B-A0C4-5D57BC453244}"/>
              </a:ext>
            </a:extLst>
          </p:cNvPr>
          <p:cNvSpPr txBox="1"/>
          <p:nvPr/>
        </p:nvSpPr>
        <p:spPr>
          <a:xfrm>
            <a:off x="8022674" y="2424148"/>
            <a:ext cx="40910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solidFill>
                  <a:srgbClr val="0070C0"/>
                </a:solidFill>
              </a:rPr>
              <a:t>Delante</a:t>
            </a:r>
            <a:r>
              <a:rPr lang="nl-BE" dirty="0">
                <a:solidFill>
                  <a:srgbClr val="0070C0"/>
                </a:solidFill>
              </a:rPr>
              <a:t> de </a:t>
            </a:r>
            <a:r>
              <a:rPr lang="nl-BE" dirty="0" err="1">
                <a:solidFill>
                  <a:srgbClr val="0070C0"/>
                </a:solidFill>
              </a:rPr>
              <a:t>sustantivos</a:t>
            </a:r>
            <a:r>
              <a:rPr lang="nl-BE" dirty="0">
                <a:solidFill>
                  <a:srgbClr val="0070C0"/>
                </a:solidFill>
              </a:rPr>
              <a:t> y </a:t>
            </a:r>
            <a:r>
              <a:rPr lang="nl-BE" dirty="0" err="1">
                <a:solidFill>
                  <a:srgbClr val="0070C0"/>
                </a:solidFill>
              </a:rPr>
              <a:t>después</a:t>
            </a:r>
            <a:r>
              <a:rPr lang="nl-BE" dirty="0">
                <a:solidFill>
                  <a:srgbClr val="0070C0"/>
                </a:solidFill>
              </a:rPr>
              <a:t> de </a:t>
            </a:r>
            <a:r>
              <a:rPr lang="nl-BE" dirty="0" err="1">
                <a:solidFill>
                  <a:srgbClr val="0070C0"/>
                </a:solidFill>
              </a:rPr>
              <a:t>verbos</a:t>
            </a:r>
            <a:r>
              <a:rPr lang="nl-BE" dirty="0">
                <a:solidFill>
                  <a:srgbClr val="0070C0"/>
                </a:solidFill>
              </a:rPr>
              <a:t>: </a:t>
            </a:r>
            <a:r>
              <a:rPr lang="nl-BE" b="1" dirty="0" err="1">
                <a:solidFill>
                  <a:srgbClr val="0070C0"/>
                </a:solidFill>
              </a:rPr>
              <a:t>mucho</a:t>
            </a:r>
            <a:r>
              <a:rPr lang="nl-BE" b="1" dirty="0">
                <a:solidFill>
                  <a:srgbClr val="0070C0"/>
                </a:solidFill>
              </a:rPr>
              <a:t>/a/os/as</a:t>
            </a:r>
          </a:p>
          <a:p>
            <a:r>
              <a:rPr lang="nl-BE" dirty="0" err="1">
                <a:solidFill>
                  <a:srgbClr val="0070C0"/>
                </a:solidFill>
              </a:rPr>
              <a:t>Delante</a:t>
            </a:r>
            <a:r>
              <a:rPr lang="nl-BE" dirty="0">
                <a:solidFill>
                  <a:srgbClr val="0070C0"/>
                </a:solidFill>
              </a:rPr>
              <a:t> de </a:t>
            </a:r>
            <a:r>
              <a:rPr lang="nl-BE" dirty="0" err="1">
                <a:solidFill>
                  <a:srgbClr val="0070C0"/>
                </a:solidFill>
              </a:rPr>
              <a:t>adjetivos</a:t>
            </a:r>
            <a:r>
              <a:rPr lang="nl-BE" dirty="0">
                <a:solidFill>
                  <a:srgbClr val="0070C0"/>
                </a:solidFill>
              </a:rPr>
              <a:t> y </a:t>
            </a:r>
            <a:r>
              <a:rPr lang="nl-BE" dirty="0" err="1">
                <a:solidFill>
                  <a:srgbClr val="0070C0"/>
                </a:solidFill>
              </a:rPr>
              <a:t>adverbios</a:t>
            </a:r>
            <a:r>
              <a:rPr lang="nl-BE" dirty="0">
                <a:solidFill>
                  <a:srgbClr val="0070C0"/>
                </a:solidFill>
              </a:rPr>
              <a:t>: </a:t>
            </a:r>
            <a:r>
              <a:rPr lang="nl-BE" b="1" dirty="0" err="1">
                <a:solidFill>
                  <a:srgbClr val="0070C0"/>
                </a:solidFill>
              </a:rPr>
              <a:t>muy</a:t>
            </a:r>
            <a:endParaRPr lang="nl-BE" b="1" dirty="0">
              <a:solidFill>
                <a:srgbClr val="0070C0"/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9B070192-B237-4A10-99DD-A9CCE6F15381}"/>
              </a:ext>
            </a:extLst>
          </p:cNvPr>
          <p:cNvSpPr txBox="1"/>
          <p:nvPr/>
        </p:nvSpPr>
        <p:spPr>
          <a:xfrm>
            <a:off x="5519956" y="5385732"/>
            <a:ext cx="822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solidFill>
                  <a:srgbClr val="0070C0"/>
                </a:solidFill>
              </a:rPr>
              <a:t>muy</a:t>
            </a:r>
            <a:endParaRPr lang="nl-BE" dirty="0">
              <a:solidFill>
                <a:srgbClr val="0070C0"/>
              </a:solidFill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517A59A2-6A45-4D61-B2F6-F818E52C7841}"/>
              </a:ext>
            </a:extLst>
          </p:cNvPr>
          <p:cNvSpPr txBox="1"/>
          <p:nvPr/>
        </p:nvSpPr>
        <p:spPr>
          <a:xfrm>
            <a:off x="8064619" y="4757956"/>
            <a:ext cx="822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solidFill>
                  <a:srgbClr val="0070C0"/>
                </a:solidFill>
              </a:rPr>
              <a:t>muy</a:t>
            </a:r>
            <a:endParaRPr lang="nl-BE" dirty="0">
              <a:solidFill>
                <a:srgbClr val="0070C0"/>
              </a:solidFill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582C55ED-B3E4-483F-901E-5B6530933E51}"/>
              </a:ext>
            </a:extLst>
          </p:cNvPr>
          <p:cNvSpPr txBox="1"/>
          <p:nvPr/>
        </p:nvSpPr>
        <p:spPr>
          <a:xfrm>
            <a:off x="5562980" y="5755064"/>
            <a:ext cx="822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solidFill>
                  <a:srgbClr val="0070C0"/>
                </a:solidFill>
              </a:rPr>
              <a:t>muy</a:t>
            </a:r>
            <a:endParaRPr lang="nl-BE" dirty="0">
              <a:solidFill>
                <a:srgbClr val="0070C0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5B3F76A6-C747-47DB-9F9C-1224AA2E7544}"/>
              </a:ext>
            </a:extLst>
          </p:cNvPr>
          <p:cNvSpPr txBox="1"/>
          <p:nvPr/>
        </p:nvSpPr>
        <p:spPr>
          <a:xfrm>
            <a:off x="6474903" y="5201066"/>
            <a:ext cx="1166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solidFill>
                  <a:srgbClr val="0070C0"/>
                </a:solidFill>
              </a:rPr>
              <a:t>mucho</a:t>
            </a:r>
            <a:endParaRPr lang="nl-BE" dirty="0">
              <a:solidFill>
                <a:srgbClr val="0070C0"/>
              </a:solidFill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E86E4819-DF74-4A29-AD98-66DDB279EE9A}"/>
              </a:ext>
            </a:extLst>
          </p:cNvPr>
          <p:cNvSpPr txBox="1"/>
          <p:nvPr/>
        </p:nvSpPr>
        <p:spPr>
          <a:xfrm>
            <a:off x="6385101" y="5016400"/>
            <a:ext cx="1166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solidFill>
                  <a:srgbClr val="0070C0"/>
                </a:solidFill>
              </a:rPr>
              <a:t>muchos</a:t>
            </a:r>
            <a:endParaRPr lang="nl-BE" dirty="0">
              <a:solidFill>
                <a:srgbClr val="0070C0"/>
              </a:solidFill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CC67C1F9-1C03-4CEF-9548-99DE1A055356}"/>
              </a:ext>
            </a:extLst>
          </p:cNvPr>
          <p:cNvSpPr txBox="1"/>
          <p:nvPr/>
        </p:nvSpPr>
        <p:spPr>
          <a:xfrm>
            <a:off x="4936921" y="5570398"/>
            <a:ext cx="1166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solidFill>
                  <a:srgbClr val="0070C0"/>
                </a:solidFill>
              </a:rPr>
              <a:t>mucho</a:t>
            </a:r>
            <a:endParaRPr lang="nl-BE" dirty="0">
              <a:solidFill>
                <a:srgbClr val="0070C0"/>
              </a:solidFill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529A83D5-69AA-4FA0-9478-40F99C80F0A0}"/>
              </a:ext>
            </a:extLst>
          </p:cNvPr>
          <p:cNvSpPr txBox="1"/>
          <p:nvPr/>
        </p:nvSpPr>
        <p:spPr>
          <a:xfrm>
            <a:off x="8005195" y="5596156"/>
            <a:ext cx="1166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solidFill>
                  <a:srgbClr val="0070C0"/>
                </a:solidFill>
              </a:rPr>
              <a:t>mucho</a:t>
            </a:r>
            <a:endParaRPr lang="nl-BE" dirty="0">
              <a:solidFill>
                <a:srgbClr val="0070C0"/>
              </a:solidFill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6AEE263D-D30B-407C-884A-5FC4B10B5F4C}"/>
              </a:ext>
            </a:extLst>
          </p:cNvPr>
          <p:cNvSpPr txBox="1"/>
          <p:nvPr/>
        </p:nvSpPr>
        <p:spPr>
          <a:xfrm>
            <a:off x="3934468" y="5821416"/>
            <a:ext cx="1166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solidFill>
                  <a:srgbClr val="0070C0"/>
                </a:solidFill>
              </a:rPr>
              <a:t>muchos</a:t>
            </a:r>
            <a:endParaRPr lang="nl-BE" dirty="0">
              <a:solidFill>
                <a:srgbClr val="0070C0"/>
              </a:solidFill>
            </a:endParaRP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3F083FE7-7818-4127-86ED-79FA0AED9EB4}"/>
              </a:ext>
            </a:extLst>
          </p:cNvPr>
          <p:cNvSpPr txBox="1"/>
          <p:nvPr/>
        </p:nvSpPr>
        <p:spPr>
          <a:xfrm>
            <a:off x="8265728" y="5821416"/>
            <a:ext cx="1166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solidFill>
                  <a:srgbClr val="0070C0"/>
                </a:solidFill>
              </a:rPr>
              <a:t>mucho</a:t>
            </a:r>
            <a:endParaRPr lang="nl-BE" dirty="0">
              <a:solidFill>
                <a:srgbClr val="0070C0"/>
              </a:solidFill>
            </a:endParaRP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3870AFCD-73C4-4198-88AE-CF24C0D288D5}"/>
              </a:ext>
            </a:extLst>
          </p:cNvPr>
          <p:cNvSpPr txBox="1"/>
          <p:nvPr/>
        </p:nvSpPr>
        <p:spPr>
          <a:xfrm>
            <a:off x="4241303" y="5226233"/>
            <a:ext cx="855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solidFill>
                  <a:srgbClr val="0070C0"/>
                </a:solidFill>
              </a:rPr>
              <a:t>muy</a:t>
            </a:r>
            <a:endParaRPr lang="nl-BE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7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2" grpId="0"/>
      <p:bldP spid="13" grpId="0"/>
      <p:bldP spid="14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E7F1A3E4-91CA-4ED6-AE68-343F72DDFCDA}"/>
              </a:ext>
            </a:extLst>
          </p:cNvPr>
          <p:cNvSpPr txBox="1"/>
          <p:nvPr/>
        </p:nvSpPr>
        <p:spPr>
          <a:xfrm>
            <a:off x="897622" y="394283"/>
            <a:ext cx="3405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solidFill>
                  <a:srgbClr val="0070C0"/>
                </a:solidFill>
              </a:rPr>
              <a:t>Libro</a:t>
            </a:r>
            <a:r>
              <a:rPr lang="nl-BE" dirty="0">
                <a:solidFill>
                  <a:srgbClr val="0070C0"/>
                </a:solidFill>
              </a:rPr>
              <a:t> pg. 56 </a:t>
            </a:r>
            <a:r>
              <a:rPr lang="nl-BE" dirty="0" err="1">
                <a:solidFill>
                  <a:srgbClr val="0070C0"/>
                </a:solidFill>
              </a:rPr>
              <a:t>ej</a:t>
            </a:r>
            <a:r>
              <a:rPr lang="nl-BE" dirty="0">
                <a:solidFill>
                  <a:srgbClr val="0070C0"/>
                </a:solidFill>
              </a:rPr>
              <a:t>. 2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EA0E6BA-36C5-44D5-98D4-33DC1C176D1A}"/>
              </a:ext>
            </a:extLst>
          </p:cNvPr>
          <p:cNvSpPr txBox="1"/>
          <p:nvPr/>
        </p:nvSpPr>
        <p:spPr>
          <a:xfrm>
            <a:off x="973123" y="1140903"/>
            <a:ext cx="56709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¿Tienen </a:t>
            </a:r>
            <a:r>
              <a:rPr lang="nl-BE" dirty="0" err="1"/>
              <a:t>habitaciones</a:t>
            </a:r>
            <a:r>
              <a:rPr lang="nl-BE" dirty="0"/>
              <a:t>?</a:t>
            </a:r>
          </a:p>
          <a:p>
            <a:r>
              <a:rPr lang="nl-BE" dirty="0"/>
              <a:t>¿Es </a:t>
            </a:r>
            <a:r>
              <a:rPr lang="nl-BE" dirty="0" err="1"/>
              <a:t>interior</a:t>
            </a:r>
            <a:r>
              <a:rPr lang="nl-BE" dirty="0"/>
              <a:t>?</a:t>
            </a:r>
          </a:p>
          <a:p>
            <a:r>
              <a:rPr lang="nl-BE" dirty="0"/>
              <a:t>¿</a:t>
            </a:r>
            <a:r>
              <a:rPr lang="nl-BE" dirty="0" err="1"/>
              <a:t>Cuánto</a:t>
            </a:r>
            <a:r>
              <a:rPr lang="nl-BE" dirty="0"/>
              <a:t> </a:t>
            </a:r>
            <a:r>
              <a:rPr lang="nl-BE" dirty="0" err="1"/>
              <a:t>cuesta</a:t>
            </a:r>
            <a:r>
              <a:rPr lang="nl-BE" dirty="0"/>
              <a:t>?</a:t>
            </a:r>
          </a:p>
          <a:p>
            <a:r>
              <a:rPr lang="nl-BE" dirty="0"/>
              <a:t>¿</a:t>
            </a:r>
            <a:r>
              <a:rPr lang="nl-BE" dirty="0" err="1"/>
              <a:t>Está</a:t>
            </a:r>
            <a:r>
              <a:rPr lang="nl-BE" dirty="0"/>
              <a:t> el </a:t>
            </a:r>
            <a:r>
              <a:rPr lang="nl-BE" dirty="0" err="1"/>
              <a:t>desayuno</a:t>
            </a:r>
            <a:r>
              <a:rPr lang="nl-BE" dirty="0"/>
              <a:t> </a:t>
            </a:r>
            <a:r>
              <a:rPr lang="nl-BE" dirty="0" err="1"/>
              <a:t>incluido</a:t>
            </a:r>
            <a:r>
              <a:rPr lang="nl-BE" dirty="0"/>
              <a:t>?</a:t>
            </a:r>
          </a:p>
          <a:p>
            <a:r>
              <a:rPr lang="nl-BE" dirty="0"/>
              <a:t>¿Tienen </a:t>
            </a:r>
            <a:r>
              <a:rPr lang="nl-BE" dirty="0" err="1"/>
              <a:t>aparcamiento</a:t>
            </a:r>
            <a:r>
              <a:rPr lang="nl-BE" dirty="0"/>
              <a:t>? ¿Hay </a:t>
            </a:r>
            <a:r>
              <a:rPr lang="nl-BE" dirty="0" err="1"/>
              <a:t>un</a:t>
            </a:r>
            <a:r>
              <a:rPr lang="nl-BE" dirty="0"/>
              <a:t> </a:t>
            </a:r>
            <a:r>
              <a:rPr lang="nl-BE" dirty="0" err="1"/>
              <a:t>aparcamiento</a:t>
            </a:r>
            <a:r>
              <a:rPr lang="nl-BE" dirty="0"/>
              <a:t>?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9E28EBC4-F7CF-4560-BF45-22F449A54779}"/>
              </a:ext>
            </a:extLst>
          </p:cNvPr>
          <p:cNvSpPr txBox="1"/>
          <p:nvPr/>
        </p:nvSpPr>
        <p:spPr>
          <a:xfrm>
            <a:off x="7323589" y="486561"/>
            <a:ext cx="3540154" cy="3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solidFill>
                  <a:srgbClr val="0070C0"/>
                </a:solidFill>
              </a:rPr>
              <a:t>Libro</a:t>
            </a:r>
            <a:r>
              <a:rPr lang="nl-BE" dirty="0">
                <a:solidFill>
                  <a:srgbClr val="0070C0"/>
                </a:solidFill>
              </a:rPr>
              <a:t> pg. 56 </a:t>
            </a:r>
            <a:r>
              <a:rPr lang="nl-BE" dirty="0" err="1">
                <a:solidFill>
                  <a:srgbClr val="0070C0"/>
                </a:solidFill>
              </a:rPr>
              <a:t>ej</a:t>
            </a:r>
            <a:r>
              <a:rPr lang="nl-BE" dirty="0">
                <a:solidFill>
                  <a:srgbClr val="0070C0"/>
                </a:solidFill>
              </a:rPr>
              <a:t>. 3a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952CB970-C1E0-4774-B95B-0A08A3EFA4D4}"/>
              </a:ext>
            </a:extLst>
          </p:cNvPr>
          <p:cNvSpPr txBox="1"/>
          <p:nvPr/>
        </p:nvSpPr>
        <p:spPr>
          <a:xfrm>
            <a:off x="7273254" y="1082180"/>
            <a:ext cx="417771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/>
              <a:t>Una</a:t>
            </a:r>
            <a:r>
              <a:rPr lang="nl-BE" dirty="0"/>
              <a:t> </a:t>
            </a:r>
            <a:r>
              <a:rPr lang="nl-BE" dirty="0" err="1"/>
              <a:t>ciudad</a:t>
            </a:r>
            <a:r>
              <a:rPr lang="nl-BE" dirty="0"/>
              <a:t> preciosa</a:t>
            </a:r>
          </a:p>
          <a:p>
            <a:r>
              <a:rPr lang="nl-BE" dirty="0"/>
              <a:t>El hotel es </a:t>
            </a:r>
            <a:r>
              <a:rPr lang="nl-BE" dirty="0" err="1"/>
              <a:t>hermoso</a:t>
            </a:r>
            <a:endParaRPr lang="nl-BE" dirty="0"/>
          </a:p>
          <a:p>
            <a:r>
              <a:rPr lang="nl-BE" dirty="0" err="1"/>
              <a:t>Una</a:t>
            </a:r>
            <a:r>
              <a:rPr lang="nl-BE" dirty="0"/>
              <a:t> </a:t>
            </a:r>
            <a:r>
              <a:rPr lang="nl-BE" dirty="0" err="1"/>
              <a:t>finca</a:t>
            </a:r>
            <a:r>
              <a:rPr lang="nl-BE" dirty="0"/>
              <a:t> </a:t>
            </a:r>
            <a:r>
              <a:rPr lang="nl-BE" dirty="0" err="1"/>
              <a:t>antigua</a:t>
            </a:r>
            <a:endParaRPr lang="nl-BE" dirty="0"/>
          </a:p>
          <a:p>
            <a:r>
              <a:rPr lang="nl-BE" dirty="0" err="1"/>
              <a:t>Época</a:t>
            </a:r>
            <a:r>
              <a:rPr lang="nl-BE" dirty="0"/>
              <a:t> </a:t>
            </a:r>
            <a:r>
              <a:rPr lang="nl-BE" dirty="0" err="1"/>
              <a:t>colonial</a:t>
            </a:r>
            <a:endParaRPr lang="nl-BE" dirty="0"/>
          </a:p>
          <a:p>
            <a:r>
              <a:rPr lang="nl-BE" dirty="0" err="1"/>
              <a:t>Nuestra</a:t>
            </a:r>
            <a:r>
              <a:rPr lang="nl-BE" dirty="0"/>
              <a:t> </a:t>
            </a:r>
            <a:r>
              <a:rPr lang="nl-BE" dirty="0" err="1"/>
              <a:t>habitación</a:t>
            </a:r>
            <a:r>
              <a:rPr lang="nl-BE" dirty="0"/>
              <a:t> no es </a:t>
            </a:r>
            <a:r>
              <a:rPr lang="nl-BE" dirty="0" err="1"/>
              <a:t>muy</a:t>
            </a:r>
            <a:r>
              <a:rPr lang="nl-BE" dirty="0"/>
              <a:t> grande</a:t>
            </a:r>
          </a:p>
          <a:p>
            <a:r>
              <a:rPr lang="nl-BE" dirty="0" err="1"/>
              <a:t>Está</a:t>
            </a:r>
            <a:r>
              <a:rPr lang="nl-BE" dirty="0"/>
              <a:t> </a:t>
            </a:r>
            <a:r>
              <a:rPr lang="nl-BE" dirty="0" err="1"/>
              <a:t>amueblada</a:t>
            </a:r>
            <a:r>
              <a:rPr lang="nl-BE" dirty="0"/>
              <a:t> con </a:t>
            </a:r>
            <a:r>
              <a:rPr lang="nl-BE" dirty="0" err="1"/>
              <a:t>un</a:t>
            </a:r>
            <a:r>
              <a:rPr lang="nl-BE" dirty="0"/>
              <a:t> </a:t>
            </a:r>
            <a:r>
              <a:rPr lang="nl-BE" dirty="0" err="1"/>
              <a:t>gusto</a:t>
            </a:r>
            <a:r>
              <a:rPr lang="nl-BE" dirty="0"/>
              <a:t> </a:t>
            </a:r>
            <a:r>
              <a:rPr lang="nl-BE" dirty="0" err="1"/>
              <a:t>exquisito</a:t>
            </a:r>
            <a:endParaRPr lang="nl-BE" dirty="0"/>
          </a:p>
          <a:p>
            <a:r>
              <a:rPr lang="nl-BE" dirty="0"/>
              <a:t>Los </a:t>
            </a:r>
            <a:r>
              <a:rPr lang="nl-BE" dirty="0" err="1"/>
              <a:t>muebles</a:t>
            </a:r>
            <a:r>
              <a:rPr lang="nl-BE" dirty="0"/>
              <a:t> </a:t>
            </a:r>
            <a:r>
              <a:rPr lang="nl-BE" dirty="0" err="1"/>
              <a:t>son</a:t>
            </a:r>
            <a:r>
              <a:rPr lang="nl-BE" dirty="0"/>
              <a:t> </a:t>
            </a:r>
            <a:r>
              <a:rPr lang="nl-BE" dirty="0" err="1"/>
              <a:t>tradicionales</a:t>
            </a:r>
            <a:endParaRPr lang="nl-BE" dirty="0"/>
          </a:p>
          <a:p>
            <a:r>
              <a:rPr lang="nl-BE" dirty="0" err="1"/>
              <a:t>Frutas</a:t>
            </a:r>
            <a:r>
              <a:rPr lang="nl-BE" dirty="0"/>
              <a:t> </a:t>
            </a:r>
            <a:r>
              <a:rPr lang="nl-BE" dirty="0" err="1"/>
              <a:t>exóticas</a:t>
            </a:r>
            <a:endParaRPr lang="nl-BE" dirty="0"/>
          </a:p>
          <a:p>
            <a:r>
              <a:rPr lang="nl-BE" dirty="0"/>
              <a:t>Los </a:t>
            </a:r>
            <a:r>
              <a:rPr lang="nl-BE" dirty="0" err="1"/>
              <a:t>mangos</a:t>
            </a:r>
            <a:r>
              <a:rPr lang="nl-BE" dirty="0"/>
              <a:t> </a:t>
            </a:r>
            <a:r>
              <a:rPr lang="nl-BE" dirty="0" err="1"/>
              <a:t>son</a:t>
            </a:r>
            <a:r>
              <a:rPr lang="nl-BE" dirty="0"/>
              <a:t> </a:t>
            </a:r>
            <a:r>
              <a:rPr lang="nl-BE" dirty="0" err="1"/>
              <a:t>deliciosos</a:t>
            </a:r>
            <a:endParaRPr lang="nl-BE" dirty="0"/>
          </a:p>
          <a:p>
            <a:r>
              <a:rPr lang="nl-BE" dirty="0"/>
              <a:t>El </a:t>
            </a:r>
            <a:r>
              <a:rPr lang="nl-BE" dirty="0" err="1"/>
              <a:t>baño</a:t>
            </a:r>
            <a:r>
              <a:rPr lang="nl-BE" dirty="0"/>
              <a:t> </a:t>
            </a:r>
            <a:r>
              <a:rPr lang="nl-BE" dirty="0" err="1"/>
              <a:t>moderno</a:t>
            </a:r>
            <a:endParaRPr lang="nl-BE" dirty="0"/>
          </a:p>
          <a:p>
            <a:r>
              <a:rPr lang="nl-BE" dirty="0" err="1"/>
              <a:t>Aire</a:t>
            </a:r>
            <a:r>
              <a:rPr lang="nl-BE" dirty="0"/>
              <a:t> </a:t>
            </a:r>
            <a:r>
              <a:rPr lang="nl-BE" dirty="0" err="1"/>
              <a:t>acondicionado</a:t>
            </a:r>
            <a:endParaRPr lang="nl-BE" dirty="0"/>
          </a:p>
          <a:p>
            <a:r>
              <a:rPr lang="nl-BE" dirty="0" err="1"/>
              <a:t>Una</a:t>
            </a:r>
            <a:r>
              <a:rPr lang="nl-BE" dirty="0"/>
              <a:t> </a:t>
            </a:r>
            <a:r>
              <a:rPr lang="nl-BE" dirty="0" err="1"/>
              <a:t>terraza</a:t>
            </a:r>
            <a:r>
              <a:rPr lang="nl-BE" dirty="0"/>
              <a:t> </a:t>
            </a:r>
            <a:r>
              <a:rPr lang="nl-BE" dirty="0" err="1"/>
              <a:t>pequeña</a:t>
            </a:r>
            <a:endParaRPr lang="nl-BE" dirty="0"/>
          </a:p>
          <a:p>
            <a:r>
              <a:rPr lang="nl-BE" dirty="0" err="1"/>
              <a:t>Un</a:t>
            </a:r>
            <a:r>
              <a:rPr lang="nl-BE" dirty="0"/>
              <a:t> </a:t>
            </a:r>
            <a:r>
              <a:rPr lang="nl-BE" dirty="0" err="1"/>
              <a:t>jardín</a:t>
            </a:r>
            <a:r>
              <a:rPr lang="nl-BE" dirty="0"/>
              <a:t> </a:t>
            </a:r>
            <a:r>
              <a:rPr lang="nl-BE" dirty="0" err="1"/>
              <a:t>tranquilo</a:t>
            </a:r>
            <a:endParaRPr lang="nl-BE" dirty="0"/>
          </a:p>
          <a:p>
            <a:r>
              <a:rPr lang="nl-BE" dirty="0" err="1"/>
              <a:t>Árboles</a:t>
            </a:r>
            <a:r>
              <a:rPr lang="nl-BE" dirty="0"/>
              <a:t> </a:t>
            </a:r>
            <a:r>
              <a:rPr lang="nl-BE" dirty="0" err="1"/>
              <a:t>muy</a:t>
            </a:r>
            <a:r>
              <a:rPr lang="nl-BE" dirty="0"/>
              <a:t> </a:t>
            </a:r>
            <a:r>
              <a:rPr lang="nl-BE" dirty="0" err="1"/>
              <a:t>altos</a:t>
            </a:r>
            <a:endParaRPr lang="nl-BE" dirty="0"/>
          </a:p>
          <a:p>
            <a:r>
              <a:rPr lang="nl-BE" dirty="0"/>
              <a:t>El </a:t>
            </a:r>
            <a:r>
              <a:rPr lang="nl-BE" dirty="0" err="1"/>
              <a:t>centro</a:t>
            </a:r>
            <a:r>
              <a:rPr lang="nl-BE" dirty="0"/>
              <a:t> </a:t>
            </a:r>
            <a:r>
              <a:rPr lang="nl-BE" dirty="0" err="1"/>
              <a:t>histórico</a:t>
            </a:r>
            <a:r>
              <a:rPr lang="nl-BE" dirty="0"/>
              <a:t> que es </a:t>
            </a:r>
            <a:r>
              <a:rPr lang="nl-BE" dirty="0" err="1"/>
              <a:t>muy</a:t>
            </a:r>
            <a:r>
              <a:rPr lang="nl-BE" dirty="0"/>
              <a:t> </a:t>
            </a:r>
            <a:r>
              <a:rPr lang="nl-BE" dirty="0" err="1"/>
              <a:t>famoso</a:t>
            </a:r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88AB42C-3EEC-44E2-9CDF-FE1563D1FE17}"/>
              </a:ext>
            </a:extLst>
          </p:cNvPr>
          <p:cNvSpPr txBox="1"/>
          <p:nvPr/>
        </p:nvSpPr>
        <p:spPr>
          <a:xfrm>
            <a:off x="973123" y="3045204"/>
            <a:ext cx="3540154" cy="3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solidFill>
                  <a:srgbClr val="0070C0"/>
                </a:solidFill>
              </a:rPr>
              <a:t>Libro</a:t>
            </a:r>
            <a:r>
              <a:rPr lang="nl-BE" dirty="0">
                <a:solidFill>
                  <a:srgbClr val="0070C0"/>
                </a:solidFill>
              </a:rPr>
              <a:t> pg. 59 </a:t>
            </a:r>
            <a:r>
              <a:rPr lang="nl-BE" dirty="0" err="1">
                <a:solidFill>
                  <a:srgbClr val="0070C0"/>
                </a:solidFill>
              </a:rPr>
              <a:t>ej</a:t>
            </a:r>
            <a:r>
              <a:rPr lang="nl-BE" dirty="0">
                <a:solidFill>
                  <a:srgbClr val="0070C0"/>
                </a:solidFill>
              </a:rPr>
              <a:t>. 12a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710333D-616F-4665-B30C-F158322976AD}"/>
              </a:ext>
            </a:extLst>
          </p:cNvPr>
          <p:cNvSpPr txBox="1"/>
          <p:nvPr/>
        </p:nvSpPr>
        <p:spPr>
          <a:xfrm>
            <a:off x="973123" y="3489820"/>
            <a:ext cx="442099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nl-BE" dirty="0"/>
              <a:t>Han </a:t>
            </a:r>
            <a:r>
              <a:rPr lang="nl-BE" dirty="0" err="1"/>
              <a:t>estado</a:t>
            </a:r>
            <a:r>
              <a:rPr lang="nl-BE" dirty="0"/>
              <a:t> en Cuba</a:t>
            </a:r>
          </a:p>
          <a:p>
            <a:pPr marL="342900" indent="-342900">
              <a:buAutoNum type="arabicPeriod"/>
            </a:pPr>
            <a:r>
              <a:rPr lang="nl-BE" dirty="0"/>
              <a:t>Han </a:t>
            </a:r>
            <a:r>
              <a:rPr lang="nl-BE" dirty="0" err="1"/>
              <a:t>conocido</a:t>
            </a:r>
            <a:endParaRPr lang="nl-BE" dirty="0"/>
          </a:p>
          <a:p>
            <a:pPr marL="342900" indent="-342900">
              <a:buAutoNum type="arabicPeriod"/>
            </a:pPr>
            <a:r>
              <a:rPr lang="nl-BE" dirty="0"/>
              <a:t>Ha </a:t>
            </a:r>
            <a:r>
              <a:rPr lang="nl-BE" dirty="0" err="1"/>
              <a:t>sido</a:t>
            </a:r>
            <a:endParaRPr lang="nl-BE" dirty="0"/>
          </a:p>
          <a:p>
            <a:pPr marL="342900" indent="-342900">
              <a:buAutoNum type="arabicPeriod"/>
            </a:pPr>
            <a:r>
              <a:rPr lang="nl-BE" dirty="0"/>
              <a:t>Han </a:t>
            </a:r>
            <a:r>
              <a:rPr lang="nl-BE" dirty="0" err="1"/>
              <a:t>alquilado</a:t>
            </a:r>
            <a:endParaRPr lang="nl-BE" dirty="0"/>
          </a:p>
          <a:p>
            <a:pPr marL="342900" indent="-342900">
              <a:buAutoNum type="arabicPeriod"/>
            </a:pPr>
            <a:r>
              <a:rPr lang="nl-BE" dirty="0"/>
              <a:t>Han </a:t>
            </a:r>
            <a:r>
              <a:rPr lang="nl-BE" dirty="0" err="1"/>
              <a:t>visto</a:t>
            </a:r>
            <a:endParaRPr lang="nl-BE" dirty="0"/>
          </a:p>
          <a:p>
            <a:pPr marL="342900" indent="-342900">
              <a:buAutoNum type="arabicPeriod"/>
            </a:pPr>
            <a:r>
              <a:rPr lang="nl-BE" dirty="0"/>
              <a:t>Han </a:t>
            </a:r>
            <a:r>
              <a:rPr lang="nl-BE" dirty="0" err="1"/>
              <a:t>escrito</a:t>
            </a:r>
            <a:endParaRPr lang="nl-BE" dirty="0"/>
          </a:p>
          <a:p>
            <a:pPr marL="342900" indent="-342900">
              <a:buAutoNum type="arabicPeriod"/>
            </a:pPr>
            <a:r>
              <a:rPr lang="nl-BE" dirty="0"/>
              <a:t>Han </a:t>
            </a:r>
            <a:r>
              <a:rPr lang="nl-BE" dirty="0" err="1"/>
              <a:t>hecho</a:t>
            </a:r>
            <a:endParaRPr lang="nl-BE" dirty="0"/>
          </a:p>
          <a:p>
            <a:pPr marL="342900" indent="-342900">
              <a:buAutoNum type="arabicPeriod"/>
            </a:pPr>
            <a:r>
              <a:rPr lang="nl-BE" dirty="0"/>
              <a:t>Les ha </a:t>
            </a:r>
            <a:r>
              <a:rPr lang="nl-BE" dirty="0" err="1"/>
              <a:t>gustado</a:t>
            </a:r>
            <a:r>
              <a:rPr lang="nl-BE" dirty="0"/>
              <a:t> </a:t>
            </a:r>
            <a:r>
              <a:rPr lang="nl-BE" dirty="0" err="1"/>
              <a:t>mucho</a:t>
            </a:r>
            <a:r>
              <a:rPr lang="nl-BE" dirty="0"/>
              <a:t> el ballet</a:t>
            </a:r>
          </a:p>
          <a:p>
            <a:pPr marL="342900" indent="-342900">
              <a:buAutoNum type="arabicPeriod"/>
            </a:pPr>
            <a:r>
              <a:rPr lang="nl-BE" dirty="0"/>
              <a:t>Han </a:t>
            </a:r>
            <a:r>
              <a:rPr lang="nl-BE" dirty="0" err="1"/>
              <a:t>hecho</a:t>
            </a:r>
            <a:endParaRPr lang="nl-BE" dirty="0"/>
          </a:p>
          <a:p>
            <a:pPr marL="342900" indent="-342900">
              <a:buAutoNum type="arabicPeriod"/>
            </a:pPr>
            <a:r>
              <a:rPr lang="nl-BE" dirty="0"/>
              <a:t>Ha </a:t>
            </a:r>
            <a:r>
              <a:rPr lang="nl-BE" dirty="0" err="1"/>
              <a:t>pensado</a:t>
            </a:r>
            <a:r>
              <a:rPr lang="nl-BE" dirty="0"/>
              <a:t> en </a:t>
            </a:r>
            <a:r>
              <a:rPr lang="nl-BE" dirty="0" err="1"/>
              <a:t>su</a:t>
            </a:r>
            <a:r>
              <a:rPr lang="nl-BE" dirty="0"/>
              <a:t> ex </a:t>
            </a:r>
            <a:r>
              <a:rPr lang="nl-BE" dirty="0" err="1"/>
              <a:t>marido</a:t>
            </a:r>
            <a:endParaRPr lang="nl-BE" dirty="0"/>
          </a:p>
        </p:txBody>
      </p:sp>
      <p:pic>
        <p:nvPicPr>
          <p:cNvPr id="8" name="nv_pap2 pista 44">
            <a:hlinkClick r:id="" action="ppaction://media"/>
            <a:extLst>
              <a:ext uri="{FF2B5EF4-FFF2-40B4-BE49-F238E27FC236}">
                <a16:creationId xmlns:a16="http://schemas.microsoft.com/office/drawing/2014/main" id="{7F51A466-A8C2-48EB-88B3-F138359FF1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0006" y="57854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08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709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4044682A-F7EC-4439-B6FF-8F6D150CEFA4}"/>
              </a:ext>
            </a:extLst>
          </p:cNvPr>
          <p:cNvSpPr txBox="1"/>
          <p:nvPr/>
        </p:nvSpPr>
        <p:spPr>
          <a:xfrm>
            <a:off x="1006679" y="293507"/>
            <a:ext cx="1845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solidFill>
                  <a:srgbClr val="0070C0"/>
                </a:solidFill>
              </a:rPr>
              <a:t>Libro</a:t>
            </a:r>
            <a:r>
              <a:rPr lang="nl-BE" dirty="0">
                <a:solidFill>
                  <a:srgbClr val="0070C0"/>
                </a:solidFill>
              </a:rPr>
              <a:t> pg. 60 </a:t>
            </a:r>
            <a:r>
              <a:rPr lang="nl-BE" dirty="0" err="1">
                <a:solidFill>
                  <a:srgbClr val="0070C0"/>
                </a:solidFill>
              </a:rPr>
              <a:t>ej</a:t>
            </a:r>
            <a:r>
              <a:rPr lang="nl-BE" dirty="0">
                <a:solidFill>
                  <a:srgbClr val="0070C0"/>
                </a:solidFill>
              </a:rPr>
              <a:t>. 13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1FB40F8-224D-481A-8B5E-2E49D7563AF0}"/>
              </a:ext>
            </a:extLst>
          </p:cNvPr>
          <p:cNvSpPr txBox="1"/>
          <p:nvPr/>
        </p:nvSpPr>
        <p:spPr>
          <a:xfrm>
            <a:off x="1124125" y="889233"/>
            <a:ext cx="382538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/>
              <a:t>Muchos</a:t>
            </a:r>
            <a:r>
              <a:rPr lang="nl-BE" dirty="0"/>
              <a:t> </a:t>
            </a:r>
            <a:r>
              <a:rPr lang="nl-BE" dirty="0" err="1"/>
              <a:t>turistas</a:t>
            </a:r>
            <a:endParaRPr lang="nl-BE" dirty="0"/>
          </a:p>
          <a:p>
            <a:r>
              <a:rPr lang="nl-BE" dirty="0" err="1"/>
              <a:t>Ofertas</a:t>
            </a:r>
            <a:r>
              <a:rPr lang="nl-BE" dirty="0"/>
              <a:t> </a:t>
            </a:r>
            <a:r>
              <a:rPr lang="nl-BE" dirty="0" err="1"/>
              <a:t>muy</a:t>
            </a:r>
            <a:r>
              <a:rPr lang="nl-BE" dirty="0"/>
              <a:t> </a:t>
            </a:r>
            <a:r>
              <a:rPr lang="nl-BE" dirty="0" err="1"/>
              <a:t>buenas</a:t>
            </a:r>
            <a:endParaRPr lang="nl-BE" dirty="0"/>
          </a:p>
          <a:p>
            <a:r>
              <a:rPr lang="nl-BE" dirty="0" err="1"/>
              <a:t>Muchas</a:t>
            </a:r>
            <a:r>
              <a:rPr lang="nl-BE" dirty="0"/>
              <a:t> </a:t>
            </a:r>
            <a:r>
              <a:rPr lang="nl-BE" dirty="0" err="1"/>
              <a:t>agencias</a:t>
            </a:r>
            <a:endParaRPr lang="nl-BE" dirty="0"/>
          </a:p>
          <a:p>
            <a:r>
              <a:rPr lang="nl-BE" dirty="0" err="1"/>
              <a:t>Mucha</a:t>
            </a:r>
            <a:r>
              <a:rPr lang="nl-BE" dirty="0"/>
              <a:t> </a:t>
            </a:r>
            <a:r>
              <a:rPr lang="nl-BE" dirty="0" err="1"/>
              <a:t>gente</a:t>
            </a:r>
            <a:endParaRPr lang="nl-BE" dirty="0"/>
          </a:p>
          <a:p>
            <a:r>
              <a:rPr lang="nl-BE" dirty="0" err="1"/>
              <a:t>Muy</a:t>
            </a:r>
            <a:r>
              <a:rPr lang="nl-BE" dirty="0"/>
              <a:t> </a:t>
            </a:r>
            <a:r>
              <a:rPr lang="nl-BE" dirty="0" err="1"/>
              <a:t>alegre</a:t>
            </a:r>
            <a:endParaRPr lang="nl-BE" dirty="0"/>
          </a:p>
          <a:p>
            <a:r>
              <a:rPr lang="nl-BE" dirty="0" err="1"/>
              <a:t>Muchas</a:t>
            </a:r>
            <a:r>
              <a:rPr lang="nl-BE" dirty="0"/>
              <a:t> </a:t>
            </a:r>
            <a:r>
              <a:rPr lang="nl-BE" dirty="0" err="1"/>
              <a:t>sorpresas</a:t>
            </a:r>
            <a:endParaRPr lang="nl-BE" dirty="0"/>
          </a:p>
          <a:p>
            <a:r>
              <a:rPr lang="nl-BE" dirty="0" err="1"/>
              <a:t>Muchos</a:t>
            </a:r>
            <a:r>
              <a:rPr lang="nl-BE" dirty="0"/>
              <a:t> </a:t>
            </a:r>
            <a:r>
              <a:rPr lang="nl-BE" dirty="0" err="1"/>
              <a:t>barrios</a:t>
            </a:r>
            <a:endParaRPr lang="nl-BE" dirty="0"/>
          </a:p>
          <a:p>
            <a:r>
              <a:rPr lang="nl-BE" dirty="0" err="1"/>
              <a:t>Muchas</a:t>
            </a:r>
            <a:r>
              <a:rPr lang="nl-BE" dirty="0"/>
              <a:t> </a:t>
            </a:r>
            <a:r>
              <a:rPr lang="nl-BE" dirty="0" err="1"/>
              <a:t>casas</a:t>
            </a:r>
            <a:endParaRPr lang="nl-BE" dirty="0"/>
          </a:p>
          <a:p>
            <a:r>
              <a:rPr lang="nl-BE" dirty="0" err="1"/>
              <a:t>Muchos</a:t>
            </a:r>
            <a:r>
              <a:rPr lang="nl-BE" dirty="0"/>
              <a:t> </a:t>
            </a:r>
            <a:r>
              <a:rPr lang="nl-BE" dirty="0" err="1"/>
              <a:t>hoteles</a:t>
            </a:r>
            <a:endParaRPr lang="nl-BE" dirty="0"/>
          </a:p>
          <a:p>
            <a:r>
              <a:rPr lang="nl-BE" dirty="0" err="1"/>
              <a:t>Muchos</a:t>
            </a:r>
            <a:r>
              <a:rPr lang="nl-BE" dirty="0"/>
              <a:t> </a:t>
            </a:r>
            <a:r>
              <a:rPr lang="nl-BE" dirty="0" err="1"/>
              <a:t>museos</a:t>
            </a:r>
            <a:endParaRPr lang="nl-BE" dirty="0"/>
          </a:p>
          <a:p>
            <a:r>
              <a:rPr lang="nl-BE" dirty="0" err="1"/>
              <a:t>Muy</a:t>
            </a:r>
            <a:r>
              <a:rPr lang="nl-BE" dirty="0"/>
              <a:t> </a:t>
            </a:r>
            <a:r>
              <a:rPr lang="nl-BE" dirty="0" err="1"/>
              <a:t>antiguo</a:t>
            </a:r>
            <a:endParaRPr lang="nl-BE" dirty="0"/>
          </a:p>
          <a:p>
            <a:r>
              <a:rPr lang="nl-BE" dirty="0" err="1"/>
              <a:t>Muchos</a:t>
            </a:r>
            <a:r>
              <a:rPr lang="nl-BE" dirty="0"/>
              <a:t> </a:t>
            </a:r>
            <a:r>
              <a:rPr lang="nl-BE" dirty="0" err="1"/>
              <a:t>cubanos</a:t>
            </a:r>
            <a:endParaRPr lang="nl-BE" dirty="0"/>
          </a:p>
          <a:p>
            <a:r>
              <a:rPr lang="nl-BE" dirty="0" err="1"/>
              <a:t>Muchas</a:t>
            </a:r>
            <a:r>
              <a:rPr lang="nl-BE" dirty="0"/>
              <a:t> </a:t>
            </a:r>
            <a:r>
              <a:rPr lang="nl-BE" dirty="0" err="1"/>
              <a:t>tiendas</a:t>
            </a:r>
            <a:endParaRPr lang="nl-BE" dirty="0"/>
          </a:p>
          <a:p>
            <a:r>
              <a:rPr lang="nl-BE" dirty="0" err="1"/>
              <a:t>Muchos</a:t>
            </a:r>
            <a:r>
              <a:rPr lang="nl-BE" dirty="0"/>
              <a:t> </a:t>
            </a:r>
            <a:r>
              <a:rPr lang="nl-BE" dirty="0" err="1"/>
              <a:t>restaurantes</a:t>
            </a:r>
            <a:endParaRPr lang="nl-BE" dirty="0"/>
          </a:p>
          <a:p>
            <a:r>
              <a:rPr lang="nl-BE" dirty="0" err="1"/>
              <a:t>Muy</a:t>
            </a:r>
            <a:r>
              <a:rPr lang="nl-BE" dirty="0"/>
              <a:t> </a:t>
            </a:r>
            <a:r>
              <a:rPr lang="nl-BE" dirty="0" err="1"/>
              <a:t>famoso</a:t>
            </a:r>
            <a:endParaRPr lang="nl-BE" dirty="0"/>
          </a:p>
          <a:p>
            <a:r>
              <a:rPr lang="nl-BE" dirty="0"/>
              <a:t>Les </a:t>
            </a:r>
            <a:r>
              <a:rPr lang="nl-BE" dirty="0" err="1"/>
              <a:t>gusta</a:t>
            </a:r>
            <a:r>
              <a:rPr lang="nl-BE" dirty="0"/>
              <a:t> </a:t>
            </a:r>
            <a:r>
              <a:rPr lang="nl-BE" dirty="0" err="1"/>
              <a:t>mucho</a:t>
            </a:r>
            <a:endParaRPr lang="nl-BE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64991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1254</TotalTime>
  <Words>442</Words>
  <Application>Microsoft Office PowerPoint</Application>
  <PresentationFormat>Breedbeeld</PresentationFormat>
  <Paragraphs>127</Paragraphs>
  <Slides>9</Slides>
  <Notes>0</Notes>
  <HiddenSlides>0</HiddenSlides>
  <MMClips>3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Kantoorthema</vt:lpstr>
      <vt:lpstr>Hoy es lunes,18 de mayo de 2020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MJOSE</dc:creator>
  <cp:lastModifiedBy>MJOSE</cp:lastModifiedBy>
  <cp:revision>133</cp:revision>
  <dcterms:created xsi:type="dcterms:W3CDTF">2017-03-26T14:49:19Z</dcterms:created>
  <dcterms:modified xsi:type="dcterms:W3CDTF">2020-05-19T06:14:40Z</dcterms:modified>
</cp:coreProperties>
</file>