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7" r:id="rId4"/>
    <p:sldId id="269" r:id="rId5"/>
    <p:sldId id="270" r:id="rId6"/>
    <p:sldId id="271" r:id="rId7"/>
    <p:sldId id="272" r:id="rId8"/>
    <p:sldId id="273" r:id="rId9"/>
    <p:sldId id="278" r:id="rId10"/>
    <p:sldId id="275" r:id="rId11"/>
    <p:sldId id="276" r:id="rId12"/>
    <p:sldId id="277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11/05/2020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784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11/05/2020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10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11/05/2020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315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11/05/2020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0689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11/05/2020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453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11/05/2020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621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11/05/2020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642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11/05/2020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36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11/05/2020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59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11/05/2020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496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11/05/2020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354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04158-5808-451A-9AF8-9D8E1EF8430D}" type="datetimeFigureOut">
              <a:rPr lang="nl-BE" smtClean="0"/>
              <a:t>11/05/2020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513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sz="4800" dirty="0"/>
              <a:t>Hoy es lunes,11 de mayo de 2020</a:t>
            </a:r>
          </a:p>
        </p:txBody>
      </p:sp>
    </p:spTree>
    <p:extLst>
      <p:ext uri="{BB962C8B-B14F-4D97-AF65-F5344CB8AC3E}">
        <p14:creationId xmlns:p14="http://schemas.microsoft.com/office/powerpoint/2010/main" val="159900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2100128-A61A-48F2-9B4C-5F7A623B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28" y="1146043"/>
            <a:ext cx="3185166" cy="228295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096C3A4-B473-47B8-A3E1-3AF52A332DF8}"/>
              </a:ext>
            </a:extLst>
          </p:cNvPr>
          <p:cNvSpPr txBox="1"/>
          <p:nvPr/>
        </p:nvSpPr>
        <p:spPr>
          <a:xfrm>
            <a:off x="780176" y="369116"/>
            <a:ext cx="3120705" cy="36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Libro</a:t>
            </a:r>
            <a:r>
              <a:rPr lang="nl-BE" dirty="0">
                <a:solidFill>
                  <a:srgbClr val="00B0F0"/>
                </a:solidFill>
              </a:rPr>
              <a:t> pg. 53 </a:t>
            </a:r>
            <a:r>
              <a:rPr lang="nl-BE" dirty="0" err="1">
                <a:solidFill>
                  <a:srgbClr val="00B0F0"/>
                </a:solidFill>
              </a:rPr>
              <a:t>ej</a:t>
            </a:r>
            <a:r>
              <a:rPr lang="nl-BE" dirty="0">
                <a:solidFill>
                  <a:srgbClr val="00B0F0"/>
                </a:solidFill>
              </a:rPr>
              <a:t>. 10a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F8A1196-A26F-44E7-8224-BF2904F71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037" y="3212910"/>
            <a:ext cx="7208535" cy="30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3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640F057-B4E5-43D9-A116-F2DD5FA82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58" y="1313638"/>
            <a:ext cx="10310947" cy="362747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A7347E3-ABD0-43DF-98E4-6DB705317524}"/>
              </a:ext>
            </a:extLst>
          </p:cNvPr>
          <p:cNvSpPr txBox="1"/>
          <p:nvPr/>
        </p:nvSpPr>
        <p:spPr>
          <a:xfrm>
            <a:off x="1082180" y="436228"/>
            <a:ext cx="358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Libro</a:t>
            </a:r>
            <a:r>
              <a:rPr lang="nl-BE" dirty="0">
                <a:solidFill>
                  <a:srgbClr val="00B0F0"/>
                </a:solidFill>
              </a:rPr>
              <a:t> pg. 53 </a:t>
            </a:r>
            <a:r>
              <a:rPr lang="nl-BE" dirty="0" err="1">
                <a:solidFill>
                  <a:srgbClr val="00B0F0"/>
                </a:solidFill>
              </a:rPr>
              <a:t>ej</a:t>
            </a:r>
            <a:r>
              <a:rPr lang="nl-BE" dirty="0">
                <a:solidFill>
                  <a:srgbClr val="00B0F0"/>
                </a:solidFill>
              </a:rPr>
              <a:t>. 15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08EBE5C-F657-4A65-B3DC-5427966F88C0}"/>
              </a:ext>
            </a:extLst>
          </p:cNvPr>
          <p:cNvSpPr txBox="1"/>
          <p:nvPr/>
        </p:nvSpPr>
        <p:spPr>
          <a:xfrm>
            <a:off x="1286295" y="3429000"/>
            <a:ext cx="4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Sr.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8C0AF45-B7DF-406B-971E-57EDA15DD101}"/>
              </a:ext>
            </a:extLst>
          </p:cNvPr>
          <p:cNvSpPr txBox="1"/>
          <p:nvPr/>
        </p:nvSpPr>
        <p:spPr>
          <a:xfrm>
            <a:off x="1286295" y="3621356"/>
            <a:ext cx="71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Sra</a:t>
            </a:r>
            <a:r>
              <a:rPr lang="nl-BE" dirty="0"/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1FF1417-A4CA-469B-BCF8-A46D187886F2}"/>
              </a:ext>
            </a:extLst>
          </p:cNvPr>
          <p:cNvSpPr txBox="1"/>
          <p:nvPr/>
        </p:nvSpPr>
        <p:spPr>
          <a:xfrm>
            <a:off x="1286295" y="4129434"/>
            <a:ext cx="91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Avda</a:t>
            </a:r>
            <a:r>
              <a:rPr lang="nl-BE" dirty="0"/>
              <a:t>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581E9F8-D4B1-4FC4-BEF8-4AFD41369031}"/>
              </a:ext>
            </a:extLst>
          </p:cNvPr>
          <p:cNvSpPr txBox="1"/>
          <p:nvPr/>
        </p:nvSpPr>
        <p:spPr>
          <a:xfrm>
            <a:off x="1275100" y="4452846"/>
            <a:ext cx="91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C/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FB1BAB6-3FB4-4DE6-8842-AE308DD77DAD}"/>
              </a:ext>
            </a:extLst>
          </p:cNvPr>
          <p:cNvSpPr txBox="1"/>
          <p:nvPr/>
        </p:nvSpPr>
        <p:spPr>
          <a:xfrm>
            <a:off x="3945605" y="3872652"/>
            <a:ext cx="91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izda</a:t>
            </a:r>
            <a:r>
              <a:rPr lang="nl-BE" dirty="0"/>
              <a:t>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E5C4D21-BBFA-47CE-9E18-752A7369A4A3}"/>
              </a:ext>
            </a:extLst>
          </p:cNvPr>
          <p:cNvSpPr txBox="1"/>
          <p:nvPr/>
        </p:nvSpPr>
        <p:spPr>
          <a:xfrm>
            <a:off x="3934410" y="4143150"/>
            <a:ext cx="91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n°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DC2FE4E-CE38-4B25-ABFD-FF1E5B768EBC}"/>
              </a:ext>
            </a:extLst>
          </p:cNvPr>
          <p:cNvSpPr txBox="1"/>
          <p:nvPr/>
        </p:nvSpPr>
        <p:spPr>
          <a:xfrm>
            <a:off x="3923215" y="4380730"/>
            <a:ext cx="91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1°</a:t>
            </a:r>
          </a:p>
        </p:txBody>
      </p:sp>
    </p:spTree>
    <p:extLst>
      <p:ext uri="{BB962C8B-B14F-4D97-AF65-F5344CB8AC3E}">
        <p14:creationId xmlns:p14="http://schemas.microsoft.com/office/powerpoint/2010/main" val="251553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7176A1B-85EB-4C7D-8599-CB4DF351D31B}"/>
              </a:ext>
            </a:extLst>
          </p:cNvPr>
          <p:cNvSpPr txBox="1"/>
          <p:nvPr/>
        </p:nvSpPr>
        <p:spPr>
          <a:xfrm>
            <a:off x="1023457" y="503339"/>
            <a:ext cx="395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Libro</a:t>
            </a:r>
            <a:r>
              <a:rPr lang="nl-BE" dirty="0">
                <a:solidFill>
                  <a:srgbClr val="00B0F0"/>
                </a:solidFill>
              </a:rPr>
              <a:t> pg. 56 </a:t>
            </a:r>
            <a:r>
              <a:rPr lang="nl-BE" dirty="0" err="1">
                <a:solidFill>
                  <a:srgbClr val="00B0F0"/>
                </a:solidFill>
              </a:rPr>
              <a:t>ej</a:t>
            </a:r>
            <a:r>
              <a:rPr lang="nl-BE" dirty="0">
                <a:solidFill>
                  <a:srgbClr val="00B0F0"/>
                </a:solidFill>
              </a:rPr>
              <a:t>. 1a</a:t>
            </a:r>
          </a:p>
        </p:txBody>
      </p:sp>
      <p:graphicFrame>
        <p:nvGraphicFramePr>
          <p:cNvPr id="3" name="Tabel 3">
            <a:extLst>
              <a:ext uri="{FF2B5EF4-FFF2-40B4-BE49-F238E27FC236}">
                <a16:creationId xmlns:a16="http://schemas.microsoft.com/office/drawing/2014/main" id="{8A223040-0122-486B-A5BF-69875EA15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075515"/>
              </p:ext>
            </p:extLst>
          </p:nvPr>
        </p:nvGraphicFramePr>
        <p:xfrm>
          <a:off x="1023457" y="1793456"/>
          <a:ext cx="10041622" cy="3021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5596">
                  <a:extLst>
                    <a:ext uri="{9D8B030D-6E8A-4147-A177-3AD203B41FA5}">
                      <a16:colId xmlns:a16="http://schemas.microsoft.com/office/drawing/2014/main" val="2174301845"/>
                    </a:ext>
                  </a:extLst>
                </a:gridCol>
                <a:gridCol w="2642532">
                  <a:extLst>
                    <a:ext uri="{9D8B030D-6E8A-4147-A177-3AD203B41FA5}">
                      <a16:colId xmlns:a16="http://schemas.microsoft.com/office/drawing/2014/main" val="2930841438"/>
                    </a:ext>
                  </a:extLst>
                </a:gridCol>
                <a:gridCol w="4043494">
                  <a:extLst>
                    <a:ext uri="{9D8B030D-6E8A-4147-A177-3AD203B41FA5}">
                      <a16:colId xmlns:a16="http://schemas.microsoft.com/office/drawing/2014/main" val="1316274995"/>
                    </a:ext>
                  </a:extLst>
                </a:gridCol>
              </a:tblGrid>
              <a:tr h="550662">
                <a:tc>
                  <a:txBody>
                    <a:bodyPr/>
                    <a:lstStyle/>
                    <a:p>
                      <a:r>
                        <a:rPr lang="nl-BE" dirty="0" err="1"/>
                        <a:t>Viaje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cultural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Vacaciones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activas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Vacaciones</a:t>
                      </a:r>
                      <a:r>
                        <a:rPr lang="nl-BE" dirty="0"/>
                        <a:t> de </a:t>
                      </a:r>
                      <a:r>
                        <a:rPr lang="nl-BE" dirty="0" err="1"/>
                        <a:t>descanso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72024"/>
                  </a:ext>
                </a:extLst>
              </a:tr>
              <a:tr h="2471163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411175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AFC4F686-10BF-4A7F-827C-17740ECB704B}"/>
              </a:ext>
            </a:extLst>
          </p:cNvPr>
          <p:cNvSpPr txBox="1"/>
          <p:nvPr/>
        </p:nvSpPr>
        <p:spPr>
          <a:xfrm>
            <a:off x="1132514" y="2726422"/>
            <a:ext cx="3003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Ver </a:t>
            </a:r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iglesia</a:t>
            </a:r>
            <a:endParaRPr lang="nl-BE" dirty="0"/>
          </a:p>
          <a:p>
            <a:r>
              <a:rPr lang="nl-BE" dirty="0" err="1"/>
              <a:t>Visitar</a:t>
            </a:r>
            <a:r>
              <a:rPr lang="nl-BE" dirty="0"/>
              <a:t> </a:t>
            </a:r>
            <a:r>
              <a:rPr lang="nl-BE" dirty="0" err="1"/>
              <a:t>museos</a:t>
            </a:r>
            <a:endParaRPr lang="nl-BE" dirty="0"/>
          </a:p>
          <a:p>
            <a:r>
              <a:rPr lang="nl-BE" dirty="0"/>
              <a:t>Ver </a:t>
            </a:r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galería</a:t>
            </a:r>
            <a:endParaRPr lang="nl-BE" dirty="0"/>
          </a:p>
          <a:p>
            <a:r>
              <a:rPr lang="nl-BE" dirty="0" err="1"/>
              <a:t>Pasear</a:t>
            </a:r>
            <a:r>
              <a:rPr lang="nl-BE" dirty="0"/>
              <a:t> por el </a:t>
            </a:r>
            <a:r>
              <a:rPr lang="nl-BE" dirty="0" err="1"/>
              <a:t>centro</a:t>
            </a:r>
            <a:r>
              <a:rPr lang="nl-BE" dirty="0"/>
              <a:t> </a:t>
            </a:r>
            <a:r>
              <a:rPr lang="nl-BE" dirty="0" err="1"/>
              <a:t>histórico</a:t>
            </a:r>
            <a:endParaRPr lang="nl-BE" dirty="0"/>
          </a:p>
          <a:p>
            <a:r>
              <a:rPr lang="nl-BE" dirty="0"/>
              <a:t>Ir a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concierto</a:t>
            </a:r>
            <a:endParaRPr lang="nl-BE" dirty="0"/>
          </a:p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B55AFA6-301D-441C-AA38-9A1BC1F54205}"/>
              </a:ext>
            </a:extLst>
          </p:cNvPr>
          <p:cNvSpPr txBox="1"/>
          <p:nvPr/>
        </p:nvSpPr>
        <p:spPr>
          <a:xfrm>
            <a:off x="7726260" y="2587922"/>
            <a:ext cx="2097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Ir a la </a:t>
            </a:r>
            <a:r>
              <a:rPr lang="nl-BE" dirty="0" err="1"/>
              <a:t>playa</a:t>
            </a:r>
            <a:endParaRPr lang="nl-BE" dirty="0"/>
          </a:p>
          <a:p>
            <a:r>
              <a:rPr lang="nl-BE" dirty="0"/>
              <a:t>No </a:t>
            </a:r>
            <a:r>
              <a:rPr lang="nl-BE" dirty="0" err="1"/>
              <a:t>hacer</a:t>
            </a:r>
            <a:r>
              <a:rPr lang="nl-BE" dirty="0"/>
              <a:t> </a:t>
            </a:r>
            <a:r>
              <a:rPr lang="nl-BE" dirty="0" err="1"/>
              <a:t>nada</a:t>
            </a:r>
            <a:endParaRPr lang="nl-BE" dirty="0"/>
          </a:p>
          <a:p>
            <a:r>
              <a:rPr lang="nl-BE" dirty="0"/>
              <a:t>Tomar el sol</a:t>
            </a:r>
          </a:p>
          <a:p>
            <a:r>
              <a:rPr lang="nl-BE" dirty="0"/>
              <a:t>Leer </a:t>
            </a:r>
            <a:r>
              <a:rPr lang="nl-BE" dirty="0" err="1"/>
              <a:t>mucho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DA299A7-C555-406A-A718-6C76AFDA1C07}"/>
              </a:ext>
            </a:extLst>
          </p:cNvPr>
          <p:cNvSpPr txBox="1"/>
          <p:nvPr/>
        </p:nvSpPr>
        <p:spPr>
          <a:xfrm>
            <a:off x="4681057" y="2726422"/>
            <a:ext cx="2223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Hacer</a:t>
            </a:r>
            <a:r>
              <a:rPr lang="nl-BE" dirty="0"/>
              <a:t> </a:t>
            </a:r>
            <a:r>
              <a:rPr lang="nl-BE" dirty="0" err="1"/>
              <a:t>senderismo</a:t>
            </a:r>
            <a:endParaRPr lang="nl-BE" dirty="0"/>
          </a:p>
          <a:p>
            <a:r>
              <a:rPr lang="nl-BE" dirty="0" err="1"/>
              <a:t>Subir</a:t>
            </a:r>
            <a:r>
              <a:rPr lang="nl-BE" dirty="0"/>
              <a:t> a </a:t>
            </a:r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montaña</a:t>
            </a:r>
            <a:endParaRPr lang="nl-BE" dirty="0"/>
          </a:p>
          <a:p>
            <a:r>
              <a:rPr lang="nl-BE" dirty="0" err="1"/>
              <a:t>Practicar</a:t>
            </a:r>
            <a:r>
              <a:rPr lang="nl-BE" dirty="0"/>
              <a:t> </a:t>
            </a:r>
            <a:r>
              <a:rPr lang="nl-BE" dirty="0" err="1"/>
              <a:t>deporte</a:t>
            </a:r>
            <a:endParaRPr lang="nl-BE" dirty="0"/>
          </a:p>
          <a:p>
            <a:r>
              <a:rPr lang="nl-BE" dirty="0"/>
              <a:t>Nadar</a:t>
            </a:r>
          </a:p>
          <a:p>
            <a:r>
              <a:rPr lang="nl-BE" dirty="0"/>
              <a:t>Ir en </a:t>
            </a:r>
            <a:r>
              <a:rPr lang="nl-BE" dirty="0" err="1"/>
              <a:t>bici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15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708A9A9-7CAF-4E6E-9959-7A1E7FC6727F}"/>
              </a:ext>
            </a:extLst>
          </p:cNvPr>
          <p:cNvSpPr txBox="1"/>
          <p:nvPr/>
        </p:nvSpPr>
        <p:spPr>
          <a:xfrm>
            <a:off x="1400961" y="780176"/>
            <a:ext cx="469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</a:t>
            </a:r>
            <a:r>
              <a:rPr lang="nl-BE" dirty="0" err="1"/>
              <a:t>Preguntas</a:t>
            </a:r>
            <a:r>
              <a:rPr lang="nl-BE" dirty="0"/>
              <a:t> </a:t>
            </a:r>
            <a:r>
              <a:rPr lang="nl-BE" dirty="0" err="1"/>
              <a:t>ej</a:t>
            </a:r>
            <a:r>
              <a:rPr lang="nl-BE" dirty="0"/>
              <a:t>. </a:t>
            </a:r>
            <a:r>
              <a:rPr lang="nl-BE" dirty="0" err="1"/>
              <a:t>copias</a:t>
            </a:r>
            <a:r>
              <a:rPr lang="nl-BE" dirty="0"/>
              <a:t>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A6626A5-C970-4F4A-8AAC-6FD82932EF21}"/>
              </a:ext>
            </a:extLst>
          </p:cNvPr>
          <p:cNvSpPr txBox="1"/>
          <p:nvPr/>
        </p:nvSpPr>
        <p:spPr>
          <a:xfrm>
            <a:off x="1476462" y="1644242"/>
            <a:ext cx="2416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De Sevilla</a:t>
            </a:r>
          </a:p>
          <a:p>
            <a:r>
              <a:rPr lang="nl-BE" dirty="0">
                <a:solidFill>
                  <a:srgbClr val="00B0F0"/>
                </a:solidFill>
              </a:rPr>
              <a:t>del</a:t>
            </a:r>
            <a:r>
              <a:rPr lang="nl-BE" dirty="0"/>
              <a:t> (</a:t>
            </a:r>
            <a:r>
              <a:rPr lang="nl-BE" dirty="0" err="1"/>
              <a:t>de+el</a:t>
            </a:r>
            <a:r>
              <a:rPr lang="nl-BE" dirty="0"/>
              <a:t>) </a:t>
            </a:r>
            <a:r>
              <a:rPr lang="nl-BE" dirty="0" err="1"/>
              <a:t>parque</a:t>
            </a:r>
            <a:endParaRPr lang="nl-BE" dirty="0"/>
          </a:p>
          <a:p>
            <a:r>
              <a:rPr lang="nl-BE" dirty="0"/>
              <a:t>De la </a:t>
            </a:r>
            <a:r>
              <a:rPr lang="nl-BE" dirty="0" err="1"/>
              <a:t>catedral</a:t>
            </a:r>
            <a:endParaRPr lang="nl-BE" dirty="0"/>
          </a:p>
          <a:p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54C5672-7AB2-4873-9537-29F224B23E33}"/>
              </a:ext>
            </a:extLst>
          </p:cNvPr>
          <p:cNvSpPr txBox="1"/>
          <p:nvPr/>
        </p:nvSpPr>
        <p:spPr>
          <a:xfrm>
            <a:off x="1568741" y="2969703"/>
            <a:ext cx="302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Vengo</a:t>
            </a:r>
            <a:r>
              <a:rPr lang="nl-BE" dirty="0"/>
              <a:t> a </a:t>
            </a:r>
            <a:r>
              <a:rPr lang="nl-BE" dirty="0" err="1"/>
              <a:t>clase</a:t>
            </a:r>
            <a:endParaRPr lang="nl-BE" dirty="0"/>
          </a:p>
          <a:p>
            <a:r>
              <a:rPr lang="nl-BE" dirty="0" err="1"/>
              <a:t>Vengo</a:t>
            </a:r>
            <a:r>
              <a:rPr lang="nl-BE" dirty="0"/>
              <a:t> a </a:t>
            </a:r>
            <a:r>
              <a:rPr lang="nl-BE" dirty="0">
                <a:solidFill>
                  <a:srgbClr val="00B0F0"/>
                </a:solidFill>
              </a:rPr>
              <a:t>la</a:t>
            </a:r>
            <a:r>
              <a:rPr lang="nl-BE" dirty="0"/>
              <a:t> </a:t>
            </a:r>
            <a:r>
              <a:rPr lang="nl-BE" dirty="0" err="1"/>
              <a:t>clase</a:t>
            </a:r>
            <a:r>
              <a:rPr lang="nl-BE" dirty="0"/>
              <a:t> </a:t>
            </a:r>
            <a:r>
              <a:rPr lang="nl-BE" dirty="0">
                <a:solidFill>
                  <a:srgbClr val="00B0F0"/>
                </a:solidFill>
              </a:rPr>
              <a:t>de </a:t>
            </a:r>
            <a:r>
              <a:rPr lang="nl-BE" dirty="0" err="1">
                <a:solidFill>
                  <a:srgbClr val="00B0F0"/>
                </a:solidFill>
              </a:rPr>
              <a:t>español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D1DD38C-9BD9-4012-8876-F20F6E5EE789}"/>
              </a:ext>
            </a:extLst>
          </p:cNvPr>
          <p:cNvSpPr txBox="1"/>
          <p:nvPr/>
        </p:nvSpPr>
        <p:spPr>
          <a:xfrm>
            <a:off x="4219662" y="1820411"/>
            <a:ext cx="267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Subo</a:t>
            </a:r>
            <a:r>
              <a:rPr lang="nl-BE" dirty="0"/>
              <a:t> </a:t>
            </a:r>
            <a:r>
              <a:rPr lang="nl-BE" dirty="0">
                <a:solidFill>
                  <a:srgbClr val="00B0F0"/>
                </a:solidFill>
              </a:rPr>
              <a:t>al</a:t>
            </a:r>
            <a:r>
              <a:rPr lang="nl-BE" dirty="0"/>
              <a:t> (a+ el) autobús</a:t>
            </a:r>
          </a:p>
          <a:p>
            <a:r>
              <a:rPr lang="nl-BE" dirty="0" err="1"/>
              <a:t>Subo</a:t>
            </a:r>
            <a:r>
              <a:rPr lang="nl-BE" dirty="0"/>
              <a:t> a la </a:t>
            </a:r>
            <a:r>
              <a:rPr lang="nl-BE" dirty="0" err="1"/>
              <a:t>Giralda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BA60946-C0BF-4C27-8445-D4B6C95E46A0}"/>
              </a:ext>
            </a:extLst>
          </p:cNvPr>
          <p:cNvSpPr txBox="1"/>
          <p:nvPr/>
        </p:nvSpPr>
        <p:spPr>
          <a:xfrm>
            <a:off x="1568741" y="4093828"/>
            <a:ext cx="26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ahora</a:t>
            </a:r>
            <a:r>
              <a:rPr lang="nl-BE" dirty="0"/>
              <a:t>= en </a:t>
            </a:r>
            <a:r>
              <a:rPr lang="nl-BE" dirty="0" err="1"/>
              <a:t>este</a:t>
            </a:r>
            <a:r>
              <a:rPr lang="nl-BE" dirty="0"/>
              <a:t> </a:t>
            </a:r>
            <a:r>
              <a:rPr lang="nl-BE" dirty="0" err="1"/>
              <a:t>momento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2E943E-56C1-42A7-9E9D-E4E9CF21207A}"/>
              </a:ext>
            </a:extLst>
          </p:cNvPr>
          <p:cNvSpPr txBox="1"/>
          <p:nvPr/>
        </p:nvSpPr>
        <p:spPr>
          <a:xfrm>
            <a:off x="1568741" y="4840448"/>
            <a:ext cx="26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</a:t>
            </a:r>
            <a:r>
              <a:rPr lang="nl-BE" dirty="0">
                <a:solidFill>
                  <a:srgbClr val="00B0F0"/>
                </a:solidFill>
              </a:rPr>
              <a:t>De </a:t>
            </a:r>
            <a:r>
              <a:rPr lang="nl-BE" dirty="0" err="1">
                <a:solidFill>
                  <a:srgbClr val="00B0F0"/>
                </a:solidFill>
              </a:rPr>
              <a:t>dónde</a:t>
            </a:r>
            <a:r>
              <a:rPr lang="nl-BE" dirty="0">
                <a:solidFill>
                  <a:srgbClr val="00B0F0"/>
                </a:solidFill>
              </a:rPr>
              <a:t> </a:t>
            </a:r>
            <a:r>
              <a:rPr lang="nl-BE" dirty="0" err="1"/>
              <a:t>vienes</a:t>
            </a:r>
            <a:r>
              <a:rPr lang="nl-BE" dirty="0"/>
              <a:t> </a:t>
            </a:r>
            <a:r>
              <a:rPr lang="nl-BE" dirty="0" err="1"/>
              <a:t>ahora</a:t>
            </a:r>
            <a:r>
              <a:rPr lang="nl-BE" dirty="0"/>
              <a:t>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1361581-297B-4FE8-876E-218D8FACBB2F}"/>
              </a:ext>
            </a:extLst>
          </p:cNvPr>
          <p:cNvSpPr txBox="1"/>
          <p:nvPr/>
        </p:nvSpPr>
        <p:spPr>
          <a:xfrm>
            <a:off x="6820250" y="826342"/>
            <a:ext cx="528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Normalmente</a:t>
            </a:r>
            <a:r>
              <a:rPr lang="nl-BE" dirty="0"/>
              <a:t> </a:t>
            </a:r>
            <a:r>
              <a:rPr lang="nl-BE" dirty="0" err="1"/>
              <a:t>tomo</a:t>
            </a:r>
            <a:r>
              <a:rPr lang="nl-BE" dirty="0"/>
              <a:t> el </a:t>
            </a:r>
            <a:r>
              <a:rPr lang="nl-BE" dirty="0" err="1"/>
              <a:t>tren</a:t>
            </a:r>
            <a:r>
              <a:rPr lang="nl-BE" dirty="0"/>
              <a:t> a las 9, </a:t>
            </a:r>
            <a:r>
              <a:rPr lang="nl-BE" dirty="0" err="1"/>
              <a:t>hoy</a:t>
            </a:r>
            <a:r>
              <a:rPr lang="nl-BE" dirty="0"/>
              <a:t> lo </a:t>
            </a:r>
            <a:r>
              <a:rPr lang="nl-BE" dirty="0" err="1">
                <a:solidFill>
                  <a:srgbClr val="00B0F0"/>
                </a:solidFill>
              </a:rPr>
              <a:t>tengo</a:t>
            </a:r>
            <a:r>
              <a:rPr lang="nl-BE" dirty="0">
                <a:solidFill>
                  <a:srgbClr val="00B0F0"/>
                </a:solidFill>
              </a:rPr>
              <a:t> que </a:t>
            </a:r>
            <a:r>
              <a:rPr lang="nl-BE" dirty="0" err="1"/>
              <a:t>tomar</a:t>
            </a:r>
            <a:r>
              <a:rPr lang="nl-BE" dirty="0"/>
              <a:t> a las 10.</a:t>
            </a:r>
          </a:p>
        </p:txBody>
      </p:sp>
      <p:pic>
        <p:nvPicPr>
          <p:cNvPr id="1026" name="Picture 2" descr="ESTAR DE PIE | EducaSAAC">
            <a:extLst>
              <a:ext uri="{FF2B5EF4-FFF2-40B4-BE49-F238E27FC236}">
                <a16:creationId xmlns:a16="http://schemas.microsoft.com/office/drawing/2014/main" id="{F1515A34-DA2B-484A-B7E1-F4B3D7A4A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19" y="34290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TAR SENTADO | EducaSAAC">
            <a:extLst>
              <a:ext uri="{FF2B5EF4-FFF2-40B4-BE49-F238E27FC236}">
                <a16:creationId xmlns:a16="http://schemas.microsoft.com/office/drawing/2014/main" id="{79DC11FF-A0B9-41FF-979A-6446D8E63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772" y="3483614"/>
            <a:ext cx="2143126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63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4165D5E-ECBE-43C2-9F7C-F88D018D7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4" y="943588"/>
            <a:ext cx="10803101" cy="319218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857208E-B7F6-4289-AA47-835A1D864281}"/>
              </a:ext>
            </a:extLst>
          </p:cNvPr>
          <p:cNvSpPr txBox="1"/>
          <p:nvPr/>
        </p:nvSpPr>
        <p:spPr>
          <a:xfrm>
            <a:off x="654341" y="478172"/>
            <a:ext cx="34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0C0"/>
                </a:solidFill>
              </a:rPr>
              <a:t>Relaciona</a:t>
            </a:r>
            <a:r>
              <a:rPr lang="nl-BE" b="1" dirty="0">
                <a:solidFill>
                  <a:srgbClr val="0070C0"/>
                </a:solidFill>
              </a:rPr>
              <a:t> </a:t>
            </a:r>
            <a:r>
              <a:rPr lang="nl-BE" b="1" dirty="0" err="1">
                <a:solidFill>
                  <a:srgbClr val="0070C0"/>
                </a:solidFill>
              </a:rPr>
              <a:t>pregunta</a:t>
            </a:r>
            <a:r>
              <a:rPr lang="nl-BE" b="1" dirty="0">
                <a:solidFill>
                  <a:srgbClr val="0070C0"/>
                </a:solidFill>
              </a:rPr>
              <a:t> y </a:t>
            </a:r>
            <a:r>
              <a:rPr lang="nl-BE" b="1" dirty="0" err="1">
                <a:solidFill>
                  <a:srgbClr val="0070C0"/>
                </a:solidFill>
              </a:rPr>
              <a:t>respuesta</a:t>
            </a:r>
            <a:endParaRPr lang="nl-BE" b="1" dirty="0">
              <a:solidFill>
                <a:srgbClr val="0070C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6F47868-746E-4F60-A929-022B6D54BF4D}"/>
              </a:ext>
            </a:extLst>
          </p:cNvPr>
          <p:cNvSpPr txBox="1"/>
          <p:nvPr/>
        </p:nvSpPr>
        <p:spPr>
          <a:xfrm>
            <a:off x="4446166" y="1048624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1-b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7EA43F9-83AD-4202-B113-4EBEF65786B8}"/>
              </a:ext>
            </a:extLst>
          </p:cNvPr>
          <p:cNvSpPr txBox="1"/>
          <p:nvPr/>
        </p:nvSpPr>
        <p:spPr>
          <a:xfrm>
            <a:off x="4446166" y="1283732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2-f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F9B5920-5696-4096-9E74-D2E631967165}"/>
              </a:ext>
            </a:extLst>
          </p:cNvPr>
          <p:cNvSpPr txBox="1"/>
          <p:nvPr/>
        </p:nvSpPr>
        <p:spPr>
          <a:xfrm>
            <a:off x="4446166" y="1564482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3-i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2AC2020-7991-423D-9CD6-DE189D0774E8}"/>
              </a:ext>
            </a:extLst>
          </p:cNvPr>
          <p:cNvSpPr txBox="1"/>
          <p:nvPr/>
        </p:nvSpPr>
        <p:spPr>
          <a:xfrm>
            <a:off x="4735585" y="1933814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4-g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46A233E-F5E4-4028-88D4-12986E9525DA}"/>
              </a:ext>
            </a:extLst>
          </p:cNvPr>
          <p:cNvSpPr txBox="1"/>
          <p:nvPr/>
        </p:nvSpPr>
        <p:spPr>
          <a:xfrm>
            <a:off x="4504887" y="2174260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5-j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B1A04B-2A1A-4BA8-BF14-6BF8AD0A014A}"/>
              </a:ext>
            </a:extLst>
          </p:cNvPr>
          <p:cNvSpPr txBox="1"/>
          <p:nvPr/>
        </p:nvSpPr>
        <p:spPr>
          <a:xfrm>
            <a:off x="4735584" y="2487812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6-e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C20AC6C-8DE6-42F5-8086-BAAC188B49FD}"/>
              </a:ext>
            </a:extLst>
          </p:cNvPr>
          <p:cNvSpPr txBox="1"/>
          <p:nvPr/>
        </p:nvSpPr>
        <p:spPr>
          <a:xfrm>
            <a:off x="4504887" y="2784038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6-d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828E24C-C804-432D-B09A-5EBB5E0CABC8}"/>
              </a:ext>
            </a:extLst>
          </p:cNvPr>
          <p:cNvSpPr txBox="1"/>
          <p:nvPr/>
        </p:nvSpPr>
        <p:spPr>
          <a:xfrm>
            <a:off x="4504887" y="3088819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8-c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1941921-A14C-42BA-8869-F21AF05FA172}"/>
              </a:ext>
            </a:extLst>
          </p:cNvPr>
          <p:cNvSpPr txBox="1"/>
          <p:nvPr/>
        </p:nvSpPr>
        <p:spPr>
          <a:xfrm>
            <a:off x="4504886" y="3369569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9-a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81E4CEF-9E64-4798-B1D3-A33A2142F914}"/>
              </a:ext>
            </a:extLst>
          </p:cNvPr>
          <p:cNvSpPr txBox="1"/>
          <p:nvPr/>
        </p:nvSpPr>
        <p:spPr>
          <a:xfrm>
            <a:off x="4311941" y="3654232"/>
            <a:ext cx="77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10-h</a:t>
            </a:r>
          </a:p>
        </p:txBody>
      </p:sp>
    </p:spTree>
    <p:extLst>
      <p:ext uri="{BB962C8B-B14F-4D97-AF65-F5344CB8AC3E}">
        <p14:creationId xmlns:p14="http://schemas.microsoft.com/office/powerpoint/2010/main" val="171272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59D6392-923D-4EFB-B6A7-91357399E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39" y="617747"/>
            <a:ext cx="9149674" cy="470087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37DB126-CC3C-4F31-9D4F-37BADC33B863}"/>
              </a:ext>
            </a:extLst>
          </p:cNvPr>
          <p:cNvSpPr txBox="1"/>
          <p:nvPr/>
        </p:nvSpPr>
        <p:spPr>
          <a:xfrm>
            <a:off x="587229" y="268448"/>
            <a:ext cx="400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Mira el plano y </a:t>
            </a:r>
            <a:r>
              <a:rPr lang="nl-BE" dirty="0" err="1">
                <a:solidFill>
                  <a:srgbClr val="0070C0"/>
                </a:solidFill>
              </a:rPr>
              <a:t>marca</a:t>
            </a:r>
            <a:r>
              <a:rPr lang="nl-BE" dirty="0">
                <a:solidFill>
                  <a:srgbClr val="0070C0"/>
                </a:solidFill>
              </a:rPr>
              <a:t> </a:t>
            </a:r>
            <a:r>
              <a:rPr lang="nl-BE" dirty="0" err="1">
                <a:solidFill>
                  <a:srgbClr val="0070C0"/>
                </a:solidFill>
              </a:rPr>
              <a:t>correcto</a:t>
            </a:r>
            <a:r>
              <a:rPr lang="nl-BE" dirty="0">
                <a:solidFill>
                  <a:srgbClr val="0070C0"/>
                </a:solidFill>
              </a:rPr>
              <a:t> o </a:t>
            </a:r>
            <a:r>
              <a:rPr lang="nl-BE" dirty="0" err="1">
                <a:solidFill>
                  <a:srgbClr val="0070C0"/>
                </a:solidFill>
              </a:rPr>
              <a:t>falso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43EDBF-0938-4DEE-9F05-C8FF17178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29" y="5095904"/>
            <a:ext cx="7040341" cy="16410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D01150D-98C1-43A6-912A-AD63E78956FD}"/>
              </a:ext>
            </a:extLst>
          </p:cNvPr>
          <p:cNvSpPr txBox="1"/>
          <p:nvPr/>
        </p:nvSpPr>
        <p:spPr>
          <a:xfrm>
            <a:off x="6216243" y="5234730"/>
            <a:ext cx="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4DBE212-6341-4006-9FE8-B8B6F43DCFC4}"/>
              </a:ext>
            </a:extLst>
          </p:cNvPr>
          <p:cNvSpPr txBox="1"/>
          <p:nvPr/>
        </p:nvSpPr>
        <p:spPr>
          <a:xfrm>
            <a:off x="6984835" y="5385839"/>
            <a:ext cx="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E73581B-9DC6-4ED1-B862-D4FBFD20879A}"/>
              </a:ext>
            </a:extLst>
          </p:cNvPr>
          <p:cNvSpPr txBox="1"/>
          <p:nvPr/>
        </p:nvSpPr>
        <p:spPr>
          <a:xfrm>
            <a:off x="6216243" y="5658478"/>
            <a:ext cx="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0BE2495-5A92-426C-B4AE-CE54D3CC6590}"/>
              </a:ext>
            </a:extLst>
          </p:cNvPr>
          <p:cNvSpPr txBox="1"/>
          <p:nvPr/>
        </p:nvSpPr>
        <p:spPr>
          <a:xfrm>
            <a:off x="6983238" y="5834862"/>
            <a:ext cx="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A83DE03-F535-4578-BA9B-C221B0515989}"/>
              </a:ext>
            </a:extLst>
          </p:cNvPr>
          <p:cNvSpPr txBox="1"/>
          <p:nvPr/>
        </p:nvSpPr>
        <p:spPr>
          <a:xfrm>
            <a:off x="6264182" y="6082226"/>
            <a:ext cx="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EF1F913-C5A8-4D68-B932-70D0989B416A}"/>
              </a:ext>
            </a:extLst>
          </p:cNvPr>
          <p:cNvSpPr txBox="1"/>
          <p:nvPr/>
        </p:nvSpPr>
        <p:spPr>
          <a:xfrm>
            <a:off x="7032774" y="6287966"/>
            <a:ext cx="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8382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A5C9E0B-F5FE-451B-A623-3E549D106233}"/>
              </a:ext>
            </a:extLst>
          </p:cNvPr>
          <p:cNvSpPr txBox="1"/>
          <p:nvPr/>
        </p:nvSpPr>
        <p:spPr>
          <a:xfrm>
            <a:off x="1149292" y="503339"/>
            <a:ext cx="448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Escucha</a:t>
            </a:r>
            <a:r>
              <a:rPr lang="nl-BE" dirty="0">
                <a:solidFill>
                  <a:srgbClr val="0070C0"/>
                </a:solidFill>
              </a:rPr>
              <a:t> y </a:t>
            </a:r>
            <a:r>
              <a:rPr lang="nl-BE" dirty="0" err="1">
                <a:solidFill>
                  <a:srgbClr val="0070C0"/>
                </a:solidFill>
              </a:rPr>
              <a:t>elige</a:t>
            </a:r>
            <a:r>
              <a:rPr lang="nl-BE" dirty="0">
                <a:solidFill>
                  <a:srgbClr val="0070C0"/>
                </a:solidFill>
              </a:rPr>
              <a:t> la frase </a:t>
            </a:r>
            <a:r>
              <a:rPr lang="nl-BE" dirty="0" err="1">
                <a:solidFill>
                  <a:srgbClr val="0070C0"/>
                </a:solidFill>
              </a:rPr>
              <a:t>correcta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3938590-17A2-4CCC-96BF-EB247865DA62}"/>
              </a:ext>
            </a:extLst>
          </p:cNvPr>
          <p:cNvSpPr txBox="1"/>
          <p:nvPr/>
        </p:nvSpPr>
        <p:spPr>
          <a:xfrm>
            <a:off x="1065402" y="1249959"/>
            <a:ext cx="494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1. a. El hotel Colón no </a:t>
            </a:r>
            <a:r>
              <a:rPr lang="nl-BE" dirty="0" err="1"/>
              <a:t>está</a:t>
            </a:r>
            <a:r>
              <a:rPr lang="nl-BE" dirty="0"/>
              <a:t> </a:t>
            </a:r>
            <a:r>
              <a:rPr lang="nl-BE" dirty="0" err="1"/>
              <a:t>lejos</a:t>
            </a:r>
            <a:r>
              <a:rPr lang="nl-BE" dirty="0"/>
              <a:t>.</a:t>
            </a:r>
          </a:p>
          <a:p>
            <a:r>
              <a:rPr lang="nl-BE" dirty="0"/>
              <a:t>1. b. La </a:t>
            </a:r>
            <a:r>
              <a:rPr lang="nl-BE" dirty="0" err="1"/>
              <a:t>estación</a:t>
            </a:r>
            <a:r>
              <a:rPr lang="nl-BE" dirty="0"/>
              <a:t> </a:t>
            </a:r>
            <a:r>
              <a:rPr lang="nl-BE" dirty="0" err="1"/>
              <a:t>está</a:t>
            </a:r>
            <a:r>
              <a:rPr lang="nl-BE" dirty="0"/>
              <a:t> </a:t>
            </a:r>
            <a:r>
              <a:rPr lang="nl-BE" dirty="0" err="1"/>
              <a:t>enfrente</a:t>
            </a:r>
            <a:r>
              <a:rPr lang="nl-BE" dirty="0"/>
              <a:t> de </a:t>
            </a:r>
            <a:r>
              <a:rPr lang="nl-BE" dirty="0" err="1"/>
              <a:t>Correos</a:t>
            </a:r>
            <a:r>
              <a:rPr lang="nl-BE" dirty="0"/>
              <a:t>.</a:t>
            </a:r>
          </a:p>
        </p:txBody>
      </p:sp>
      <p:pic>
        <p:nvPicPr>
          <p:cNvPr id="4" name="C5D5927B">
            <a:hlinkClick r:id="" action="ppaction://media"/>
            <a:extLst>
              <a:ext uri="{FF2B5EF4-FFF2-40B4-BE49-F238E27FC236}">
                <a16:creationId xmlns:a16="http://schemas.microsoft.com/office/drawing/2014/main" id="{EC7A1D52-503F-4927-9D20-F0A428508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143" y="2495629"/>
            <a:ext cx="609600" cy="609600"/>
          </a:xfrm>
          <a:prstGeom prst="rect">
            <a:avLst/>
          </a:prstGeom>
        </p:spPr>
      </p:pic>
      <p:pic>
        <p:nvPicPr>
          <p:cNvPr id="5" name="573D2256">
            <a:hlinkClick r:id="" action="ppaction://media"/>
            <a:extLst>
              <a:ext uri="{FF2B5EF4-FFF2-40B4-BE49-F238E27FC236}">
                <a16:creationId xmlns:a16="http://schemas.microsoft.com/office/drawing/2014/main" id="{27CDBE4B-4EA4-4837-A4D9-3121E20685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52569" y="4781833"/>
            <a:ext cx="609600" cy="609600"/>
          </a:xfrm>
          <a:prstGeom prst="rect">
            <a:avLst/>
          </a:prstGeom>
        </p:spPr>
      </p:pic>
      <p:pic>
        <p:nvPicPr>
          <p:cNvPr id="6" name="7BF0A02C">
            <a:hlinkClick r:id="" action="ppaction://media"/>
            <a:extLst>
              <a:ext uri="{FF2B5EF4-FFF2-40B4-BE49-F238E27FC236}">
                <a16:creationId xmlns:a16="http://schemas.microsoft.com/office/drawing/2014/main" id="{A545B503-B846-4D3B-A9DC-58E09A2EE8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7769" y="567871"/>
            <a:ext cx="609600" cy="6096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2CFA3DA-25C9-4349-9230-D5BE1B02714E}"/>
              </a:ext>
            </a:extLst>
          </p:cNvPr>
          <p:cNvSpPr txBox="1"/>
          <p:nvPr/>
        </p:nvSpPr>
        <p:spPr>
          <a:xfrm>
            <a:off x="1149291" y="2835479"/>
            <a:ext cx="5176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2.a. En la </a:t>
            </a:r>
            <a:r>
              <a:rPr lang="nl-BE" dirty="0" err="1"/>
              <a:t>Plaza</a:t>
            </a:r>
            <a:r>
              <a:rPr lang="nl-BE" dirty="0"/>
              <a:t> de España </a:t>
            </a:r>
            <a:r>
              <a:rPr lang="nl-BE" dirty="0" err="1"/>
              <a:t>hay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banco y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museo</a:t>
            </a:r>
            <a:r>
              <a:rPr lang="nl-BE" dirty="0"/>
              <a:t>.</a:t>
            </a:r>
          </a:p>
          <a:p>
            <a:r>
              <a:rPr lang="nl-BE" dirty="0"/>
              <a:t>2.b. El </a:t>
            </a:r>
            <a:r>
              <a:rPr lang="nl-BE" dirty="0" err="1"/>
              <a:t>museo</a:t>
            </a:r>
            <a:r>
              <a:rPr lang="nl-BE" dirty="0"/>
              <a:t> </a:t>
            </a:r>
            <a:r>
              <a:rPr lang="nl-BE" dirty="0" err="1"/>
              <a:t>está</a:t>
            </a:r>
            <a:r>
              <a:rPr lang="nl-BE" dirty="0"/>
              <a:t> al </a:t>
            </a:r>
            <a:r>
              <a:rPr lang="nl-BE" dirty="0" err="1"/>
              <a:t>lado</a:t>
            </a:r>
            <a:r>
              <a:rPr lang="nl-BE" dirty="0"/>
              <a:t> del banco.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5B06BBD-F031-4964-905B-8D34529FDA38}"/>
              </a:ext>
            </a:extLst>
          </p:cNvPr>
          <p:cNvSpPr txBox="1"/>
          <p:nvPr/>
        </p:nvSpPr>
        <p:spPr>
          <a:xfrm>
            <a:off x="1241571" y="4597167"/>
            <a:ext cx="5503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3.a. </a:t>
            </a:r>
            <a:r>
              <a:rPr lang="nl-BE" dirty="0" err="1"/>
              <a:t>Tiene</a:t>
            </a:r>
            <a:r>
              <a:rPr lang="nl-BE" dirty="0"/>
              <a:t> que </a:t>
            </a:r>
            <a:r>
              <a:rPr lang="nl-BE" dirty="0" err="1"/>
              <a:t>tomar</a:t>
            </a:r>
            <a:r>
              <a:rPr lang="nl-BE" dirty="0"/>
              <a:t> la </a:t>
            </a:r>
            <a:r>
              <a:rPr lang="nl-BE" dirty="0" err="1"/>
              <a:t>primera</a:t>
            </a:r>
            <a:r>
              <a:rPr lang="nl-BE" dirty="0"/>
              <a:t> </a:t>
            </a:r>
            <a:r>
              <a:rPr lang="nl-BE" dirty="0" err="1"/>
              <a:t>calle</a:t>
            </a:r>
            <a:r>
              <a:rPr lang="nl-BE" dirty="0"/>
              <a:t> a la </a:t>
            </a:r>
            <a:r>
              <a:rPr lang="nl-BE" dirty="0" err="1"/>
              <a:t>derecha</a:t>
            </a:r>
            <a:r>
              <a:rPr lang="nl-BE" dirty="0"/>
              <a:t>. </a:t>
            </a:r>
          </a:p>
          <a:p>
            <a:r>
              <a:rPr lang="nl-BE" dirty="0"/>
              <a:t>3.b. </a:t>
            </a:r>
            <a:r>
              <a:rPr lang="nl-BE" dirty="0" err="1"/>
              <a:t>Tiene</a:t>
            </a:r>
            <a:r>
              <a:rPr lang="nl-BE" dirty="0"/>
              <a:t> que </a:t>
            </a:r>
            <a:r>
              <a:rPr lang="nl-BE" dirty="0" err="1"/>
              <a:t>girar</a:t>
            </a:r>
            <a:r>
              <a:rPr lang="nl-BE" dirty="0"/>
              <a:t> la </a:t>
            </a:r>
            <a:r>
              <a:rPr lang="nl-BE" dirty="0" err="1"/>
              <a:t>segunda</a:t>
            </a:r>
            <a:r>
              <a:rPr lang="nl-BE" dirty="0"/>
              <a:t> </a:t>
            </a:r>
            <a:r>
              <a:rPr lang="nl-BE" dirty="0" err="1"/>
              <a:t>calle</a:t>
            </a:r>
            <a:r>
              <a:rPr lang="nl-BE" dirty="0"/>
              <a:t> a la </a:t>
            </a:r>
            <a:r>
              <a:rPr lang="nl-BE" dirty="0" err="1"/>
              <a:t>izquierda</a:t>
            </a:r>
            <a:r>
              <a:rPr lang="nl-BE" dirty="0"/>
              <a:t>.</a:t>
            </a:r>
          </a:p>
          <a:p>
            <a:r>
              <a:rPr lang="nl-BE" dirty="0"/>
              <a:t>3.c. La persona </a:t>
            </a:r>
            <a:r>
              <a:rPr lang="nl-BE" dirty="0" err="1"/>
              <a:t>busca</a:t>
            </a:r>
            <a:r>
              <a:rPr lang="nl-BE" dirty="0"/>
              <a:t> la </a:t>
            </a:r>
            <a:r>
              <a:rPr lang="nl-BE" dirty="0" err="1"/>
              <a:t>estación</a:t>
            </a:r>
            <a:r>
              <a:rPr lang="nl-BE" dirty="0"/>
              <a:t> de </a:t>
            </a:r>
            <a:r>
              <a:rPr lang="nl-BE" dirty="0" err="1"/>
              <a:t>autobuses</a:t>
            </a:r>
            <a:r>
              <a:rPr lang="nl-BE" dirty="0"/>
              <a:t>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E132F72-AF2D-4005-83D0-0DD4CFE69F95}"/>
              </a:ext>
            </a:extLst>
          </p:cNvPr>
          <p:cNvSpPr txBox="1"/>
          <p:nvPr/>
        </p:nvSpPr>
        <p:spPr>
          <a:xfrm>
            <a:off x="4983061" y="1203793"/>
            <a:ext cx="57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A63C0A9-2C00-4734-B91A-ED07344AB65F}"/>
              </a:ext>
            </a:extLst>
          </p:cNvPr>
          <p:cNvSpPr txBox="1"/>
          <p:nvPr/>
        </p:nvSpPr>
        <p:spPr>
          <a:xfrm>
            <a:off x="6325298" y="2835479"/>
            <a:ext cx="57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582CB4B-633C-4231-A215-81BEAEE18F93}"/>
              </a:ext>
            </a:extLst>
          </p:cNvPr>
          <p:cNvSpPr txBox="1"/>
          <p:nvPr/>
        </p:nvSpPr>
        <p:spPr>
          <a:xfrm>
            <a:off x="6242808" y="4597167"/>
            <a:ext cx="57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5350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59BA51E-9215-4772-8168-7D8EEF72DF2D}"/>
              </a:ext>
            </a:extLst>
          </p:cNvPr>
          <p:cNvSpPr txBox="1"/>
          <p:nvPr/>
        </p:nvSpPr>
        <p:spPr>
          <a:xfrm>
            <a:off x="981512" y="461394"/>
            <a:ext cx="260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Libro</a:t>
            </a:r>
            <a:r>
              <a:rPr lang="nl-BE" dirty="0">
                <a:solidFill>
                  <a:srgbClr val="0070C0"/>
                </a:solidFill>
              </a:rPr>
              <a:t> pg. 23 </a:t>
            </a:r>
            <a:r>
              <a:rPr lang="nl-BE" dirty="0" err="1">
                <a:solidFill>
                  <a:srgbClr val="0070C0"/>
                </a:solidFill>
              </a:rPr>
              <a:t>ej</a:t>
            </a:r>
            <a:r>
              <a:rPr lang="nl-BE" dirty="0">
                <a:solidFill>
                  <a:srgbClr val="0070C0"/>
                </a:solidFill>
              </a:rPr>
              <a:t>. 10a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8205B48-396F-4259-9D89-2563CAAD7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63" y="1219657"/>
            <a:ext cx="7486748" cy="405239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1AED109-A4C1-405E-B62D-59FA03FF20B0}"/>
              </a:ext>
            </a:extLst>
          </p:cNvPr>
          <p:cNvSpPr txBox="1"/>
          <p:nvPr/>
        </p:nvSpPr>
        <p:spPr>
          <a:xfrm>
            <a:off x="2827090" y="2558642"/>
            <a:ext cx="50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B86B7D8-30CB-4DE4-9C14-484EB5F02B12}"/>
              </a:ext>
            </a:extLst>
          </p:cNvPr>
          <p:cNvSpPr txBox="1"/>
          <p:nvPr/>
        </p:nvSpPr>
        <p:spPr>
          <a:xfrm>
            <a:off x="5227740" y="1216612"/>
            <a:ext cx="50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3DC547-1075-4323-B787-7901D3DBCEB2}"/>
              </a:ext>
            </a:extLst>
          </p:cNvPr>
          <p:cNvSpPr txBox="1"/>
          <p:nvPr/>
        </p:nvSpPr>
        <p:spPr>
          <a:xfrm>
            <a:off x="2737609" y="1335152"/>
            <a:ext cx="50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AE53D22-C701-4AAA-A5DA-438E445F955F}"/>
              </a:ext>
            </a:extLst>
          </p:cNvPr>
          <p:cNvSpPr txBox="1"/>
          <p:nvPr/>
        </p:nvSpPr>
        <p:spPr>
          <a:xfrm>
            <a:off x="5294852" y="3516385"/>
            <a:ext cx="50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E49D9D2-0FE8-4082-B105-933FA05709D9}"/>
              </a:ext>
            </a:extLst>
          </p:cNvPr>
          <p:cNvSpPr txBox="1"/>
          <p:nvPr/>
        </p:nvSpPr>
        <p:spPr>
          <a:xfrm>
            <a:off x="5294852" y="2642531"/>
            <a:ext cx="47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C35244-8D90-4606-96D2-4080C4E7F1B3}"/>
              </a:ext>
            </a:extLst>
          </p:cNvPr>
          <p:cNvSpPr txBox="1"/>
          <p:nvPr/>
        </p:nvSpPr>
        <p:spPr>
          <a:xfrm>
            <a:off x="9001387" y="696286"/>
            <a:ext cx="2209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Mostrar</a:t>
            </a:r>
            <a:r>
              <a:rPr lang="nl-BE" dirty="0"/>
              <a:t> (o-</a:t>
            </a:r>
            <a:r>
              <a:rPr lang="nl-BE" dirty="0" err="1"/>
              <a:t>ue</a:t>
            </a:r>
            <a:r>
              <a:rPr lang="nl-BE" dirty="0"/>
              <a:t>)</a:t>
            </a:r>
          </a:p>
          <a:p>
            <a:r>
              <a:rPr lang="nl-BE" dirty="0" err="1"/>
              <a:t>Muestro</a:t>
            </a:r>
            <a:endParaRPr lang="nl-BE" dirty="0"/>
          </a:p>
          <a:p>
            <a:r>
              <a:rPr lang="nl-BE" dirty="0" err="1"/>
              <a:t>Muestras</a:t>
            </a:r>
            <a:endParaRPr lang="nl-BE" dirty="0"/>
          </a:p>
          <a:p>
            <a:r>
              <a:rPr lang="nl-BE" dirty="0" err="1"/>
              <a:t>Muestra</a:t>
            </a:r>
            <a:endParaRPr lang="nl-BE" dirty="0"/>
          </a:p>
          <a:p>
            <a:r>
              <a:rPr lang="nl-BE" dirty="0" err="1"/>
              <a:t>Mostramos</a:t>
            </a:r>
            <a:endParaRPr lang="nl-BE" dirty="0"/>
          </a:p>
          <a:p>
            <a:r>
              <a:rPr lang="nl-BE" dirty="0" err="1"/>
              <a:t>Mostráis</a:t>
            </a:r>
            <a:endParaRPr lang="nl-BE" dirty="0"/>
          </a:p>
          <a:p>
            <a:r>
              <a:rPr lang="nl-BE" dirty="0" err="1"/>
              <a:t>muestran</a:t>
            </a:r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DD9AE7D-B6D3-441E-B888-F2EE1F0AD471}"/>
              </a:ext>
            </a:extLst>
          </p:cNvPr>
          <p:cNvSpPr txBox="1"/>
          <p:nvPr/>
        </p:nvSpPr>
        <p:spPr>
          <a:xfrm>
            <a:off x="8825218" y="3429000"/>
            <a:ext cx="1887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Lo</a:t>
            </a:r>
            <a:r>
              <a:rPr lang="nl-BE" dirty="0"/>
              <a:t> </a:t>
            </a:r>
            <a:r>
              <a:rPr lang="nl-BE" dirty="0" err="1"/>
              <a:t>tiene</a:t>
            </a:r>
            <a:r>
              <a:rPr lang="nl-BE" dirty="0"/>
              <a:t> que ver</a:t>
            </a:r>
          </a:p>
          <a:p>
            <a:r>
              <a:rPr lang="nl-BE" dirty="0" err="1"/>
              <a:t>Tiene</a:t>
            </a:r>
            <a:r>
              <a:rPr lang="nl-BE" dirty="0"/>
              <a:t> que </a:t>
            </a:r>
            <a:r>
              <a:rPr lang="nl-BE" dirty="0" err="1"/>
              <a:t>ver</a:t>
            </a:r>
            <a:r>
              <a:rPr lang="nl-BE" dirty="0" err="1">
                <a:solidFill>
                  <a:srgbClr val="00B0F0"/>
                </a:solidFill>
              </a:rPr>
              <a:t>lo</a:t>
            </a:r>
            <a:endParaRPr lang="nl-BE" dirty="0">
              <a:solidFill>
                <a:srgbClr val="00B0F0"/>
              </a:solidFill>
            </a:endParaRPr>
          </a:p>
          <a:p>
            <a:r>
              <a:rPr lang="nl-BE" dirty="0">
                <a:solidFill>
                  <a:srgbClr val="00B0F0"/>
                </a:solidFill>
              </a:rPr>
              <a:t>Lo= el </a:t>
            </a:r>
            <a:r>
              <a:rPr lang="nl-BE" dirty="0" err="1">
                <a:solidFill>
                  <a:srgbClr val="00B0F0"/>
                </a:solidFill>
              </a:rPr>
              <a:t>tesoro</a:t>
            </a:r>
            <a:endParaRPr lang="nl-BE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63BE3A5-78C0-4BD4-B69E-E5AB6186DB58}"/>
              </a:ext>
            </a:extLst>
          </p:cNvPr>
          <p:cNvSpPr txBox="1"/>
          <p:nvPr/>
        </p:nvSpPr>
        <p:spPr>
          <a:xfrm>
            <a:off x="3431098" y="2580074"/>
            <a:ext cx="4555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/>
              <a:t>Mallorca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775A765-2DC5-4F0E-BB07-5DF123BEE874}"/>
              </a:ext>
            </a:extLst>
          </p:cNvPr>
          <p:cNvSpPr txBox="1"/>
          <p:nvPr/>
        </p:nvSpPr>
        <p:spPr>
          <a:xfrm>
            <a:off x="302004" y="444616"/>
            <a:ext cx="25418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Vacaciones</a:t>
            </a:r>
            <a:endParaRPr lang="nl-BE" dirty="0"/>
          </a:p>
          <a:p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isla</a:t>
            </a:r>
            <a:endParaRPr lang="nl-BE" dirty="0"/>
          </a:p>
          <a:p>
            <a:r>
              <a:rPr lang="nl-BE" dirty="0"/>
              <a:t>La </a:t>
            </a:r>
            <a:r>
              <a:rPr lang="nl-BE" dirty="0" err="1"/>
              <a:t>playa</a:t>
            </a:r>
            <a:endParaRPr lang="nl-BE" dirty="0"/>
          </a:p>
          <a:p>
            <a:r>
              <a:rPr lang="nl-BE" dirty="0"/>
              <a:t>Palma de Mallorca</a:t>
            </a:r>
          </a:p>
          <a:p>
            <a:r>
              <a:rPr lang="nl-BE" dirty="0"/>
              <a:t>El sol</a:t>
            </a:r>
          </a:p>
          <a:p>
            <a:r>
              <a:rPr lang="nl-BE" dirty="0"/>
              <a:t>El </a:t>
            </a:r>
            <a:r>
              <a:rPr lang="nl-BE" dirty="0" err="1"/>
              <a:t>Mediterráneo</a:t>
            </a:r>
            <a:endParaRPr lang="nl-BE" dirty="0"/>
          </a:p>
          <a:p>
            <a:r>
              <a:rPr lang="nl-BE" dirty="0" err="1"/>
              <a:t>Fiesta</a:t>
            </a:r>
            <a:endParaRPr lang="nl-BE" dirty="0"/>
          </a:p>
          <a:p>
            <a:r>
              <a:rPr lang="nl-BE" dirty="0"/>
              <a:t>Tapas</a:t>
            </a:r>
          </a:p>
          <a:p>
            <a:r>
              <a:rPr lang="nl-BE" dirty="0" err="1"/>
              <a:t>Turismo</a:t>
            </a:r>
            <a:r>
              <a:rPr lang="nl-BE" dirty="0"/>
              <a:t> de </a:t>
            </a:r>
            <a:r>
              <a:rPr lang="nl-BE" dirty="0" err="1"/>
              <a:t>masas</a:t>
            </a:r>
            <a:endParaRPr lang="nl-BE" dirty="0"/>
          </a:p>
          <a:p>
            <a:r>
              <a:rPr lang="nl-BE" dirty="0"/>
              <a:t>Flamenco</a:t>
            </a:r>
          </a:p>
          <a:p>
            <a:r>
              <a:rPr lang="nl-BE" dirty="0" err="1"/>
              <a:t>Miró</a:t>
            </a:r>
            <a:endParaRPr lang="nl-BE" dirty="0"/>
          </a:p>
          <a:p>
            <a:r>
              <a:rPr lang="nl-BE" dirty="0"/>
              <a:t>Las </a:t>
            </a:r>
            <a:r>
              <a:rPr lang="nl-BE" dirty="0" err="1"/>
              <a:t>Baleares</a:t>
            </a:r>
            <a:endParaRPr lang="nl-BE" dirty="0"/>
          </a:p>
          <a:p>
            <a:r>
              <a:rPr lang="nl-BE" dirty="0" err="1"/>
              <a:t>Montar</a:t>
            </a:r>
            <a:r>
              <a:rPr lang="nl-BE" dirty="0"/>
              <a:t> en </a:t>
            </a:r>
            <a:r>
              <a:rPr lang="nl-BE" dirty="0" err="1"/>
              <a:t>bici</a:t>
            </a:r>
            <a:endParaRPr lang="nl-BE" dirty="0"/>
          </a:p>
          <a:p>
            <a:r>
              <a:rPr lang="nl-BE" dirty="0" err="1"/>
              <a:t>Caminar</a:t>
            </a:r>
            <a:endParaRPr lang="nl-BE" dirty="0"/>
          </a:p>
          <a:p>
            <a:r>
              <a:rPr lang="nl-BE" dirty="0"/>
              <a:t>Cava</a:t>
            </a:r>
          </a:p>
          <a:p>
            <a:r>
              <a:rPr lang="nl-BE" dirty="0" err="1"/>
              <a:t>Ensaimadas</a:t>
            </a:r>
            <a:endParaRPr lang="nl-BE" dirty="0"/>
          </a:p>
          <a:p>
            <a:r>
              <a:rPr lang="nl-BE" dirty="0" err="1"/>
              <a:t>Alemanes</a:t>
            </a:r>
            <a:endParaRPr lang="nl-BE" dirty="0"/>
          </a:p>
          <a:p>
            <a:r>
              <a:rPr lang="nl-BE" dirty="0" err="1"/>
              <a:t>Sóller</a:t>
            </a:r>
            <a:r>
              <a:rPr lang="nl-BE" dirty="0"/>
              <a:t> (es </a:t>
            </a:r>
            <a:r>
              <a:rPr lang="nl-BE" dirty="0" err="1"/>
              <a:t>un</a:t>
            </a:r>
            <a:r>
              <a:rPr lang="nl-BE" dirty="0"/>
              <a:t> pueblo)</a:t>
            </a:r>
          </a:p>
          <a:p>
            <a:r>
              <a:rPr lang="nl-BE" dirty="0" err="1"/>
              <a:t>Perlas</a:t>
            </a:r>
            <a:endParaRPr lang="nl-BE" dirty="0"/>
          </a:p>
          <a:p>
            <a:r>
              <a:rPr lang="nl-BE" dirty="0" err="1"/>
              <a:t>Sobrasada</a:t>
            </a:r>
            <a:endParaRPr lang="nl-BE" dirty="0"/>
          </a:p>
          <a:p>
            <a:r>
              <a:rPr lang="nl-BE" dirty="0"/>
              <a:t>sangria</a:t>
            </a:r>
          </a:p>
        </p:txBody>
      </p:sp>
    </p:spTree>
    <p:extLst>
      <p:ext uri="{BB962C8B-B14F-4D97-AF65-F5344CB8AC3E}">
        <p14:creationId xmlns:p14="http://schemas.microsoft.com/office/powerpoint/2010/main" val="1715701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AFC8872-CA85-48CF-BDD8-7449BA4D7412}"/>
              </a:ext>
            </a:extLst>
          </p:cNvPr>
          <p:cNvSpPr txBox="1"/>
          <p:nvPr/>
        </p:nvSpPr>
        <p:spPr>
          <a:xfrm>
            <a:off x="838899" y="1082180"/>
            <a:ext cx="3615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¿Qué 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hacer</a:t>
            </a:r>
            <a:r>
              <a:rPr lang="nl-BE" dirty="0"/>
              <a:t> en Mallorca?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D90BD9A-8F0A-4DF8-B792-6565C6BC5D01}"/>
              </a:ext>
            </a:extLst>
          </p:cNvPr>
          <p:cNvSpPr txBox="1"/>
          <p:nvPr/>
        </p:nvSpPr>
        <p:spPr>
          <a:xfrm>
            <a:off x="906011" y="419450"/>
            <a:ext cx="32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Libro</a:t>
            </a:r>
            <a:r>
              <a:rPr lang="nl-BE" dirty="0">
                <a:solidFill>
                  <a:srgbClr val="0070C0"/>
                </a:solidFill>
              </a:rPr>
              <a:t> pg. 27 </a:t>
            </a:r>
            <a:r>
              <a:rPr lang="nl-BE" dirty="0" err="1">
                <a:solidFill>
                  <a:srgbClr val="0070C0"/>
                </a:solidFill>
              </a:rPr>
              <a:t>ej</a:t>
            </a:r>
            <a:r>
              <a:rPr lang="nl-BE" dirty="0">
                <a:solidFill>
                  <a:srgbClr val="0070C0"/>
                </a:solidFill>
              </a:rPr>
              <a:t>. 1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A1E5087-00B5-4E12-AE1E-96144D243AEF}"/>
              </a:ext>
            </a:extLst>
          </p:cNvPr>
          <p:cNvSpPr txBox="1"/>
          <p:nvPr/>
        </p:nvSpPr>
        <p:spPr>
          <a:xfrm>
            <a:off x="906010" y="1837189"/>
            <a:ext cx="75584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Se </a:t>
            </a:r>
            <a:r>
              <a:rPr lang="nl-BE" dirty="0" err="1"/>
              <a:t>pueden</a:t>
            </a:r>
            <a:r>
              <a:rPr lang="nl-BE" dirty="0"/>
              <a:t> </a:t>
            </a:r>
            <a:r>
              <a:rPr lang="nl-BE" dirty="0" err="1"/>
              <a:t>comer</a:t>
            </a:r>
            <a:r>
              <a:rPr lang="nl-BE" dirty="0"/>
              <a:t> </a:t>
            </a:r>
            <a:r>
              <a:rPr lang="nl-BE" dirty="0" err="1"/>
              <a:t>ensaimadas</a:t>
            </a:r>
            <a:r>
              <a:rPr lang="nl-BE" dirty="0"/>
              <a:t> en las </a:t>
            </a:r>
            <a:r>
              <a:rPr lang="nl-BE" dirty="0" err="1"/>
              <a:t>cafeterías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pueden</a:t>
            </a:r>
            <a:r>
              <a:rPr lang="nl-BE" dirty="0"/>
              <a:t> </a:t>
            </a:r>
            <a:r>
              <a:rPr lang="nl-BE" dirty="0" err="1"/>
              <a:t>visitar</a:t>
            </a:r>
            <a:r>
              <a:rPr lang="nl-BE" dirty="0"/>
              <a:t> </a:t>
            </a:r>
            <a:r>
              <a:rPr lang="nl-BE" dirty="0" err="1"/>
              <a:t>monumentos</a:t>
            </a:r>
            <a:r>
              <a:rPr lang="nl-BE" dirty="0"/>
              <a:t> y la </a:t>
            </a:r>
            <a:r>
              <a:rPr lang="nl-BE" dirty="0" err="1"/>
              <a:t>catedral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tomar</a:t>
            </a:r>
            <a:r>
              <a:rPr lang="nl-BE" dirty="0"/>
              <a:t> el sol</a:t>
            </a:r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ir a la </a:t>
            </a:r>
            <a:r>
              <a:rPr lang="nl-BE" dirty="0" err="1"/>
              <a:t>montaña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ir en el </a:t>
            </a:r>
            <a:r>
              <a:rPr lang="nl-BE" dirty="0" err="1"/>
              <a:t>tren</a:t>
            </a:r>
            <a:r>
              <a:rPr lang="nl-BE" dirty="0"/>
              <a:t> de las </a:t>
            </a:r>
            <a:r>
              <a:rPr lang="nl-BE" dirty="0" err="1"/>
              <a:t>naranjas</a:t>
            </a:r>
            <a:r>
              <a:rPr lang="nl-BE" dirty="0"/>
              <a:t> a </a:t>
            </a:r>
            <a:r>
              <a:rPr lang="nl-BE" dirty="0" err="1"/>
              <a:t>Sóller</a:t>
            </a:r>
            <a:r>
              <a:rPr lang="nl-BE" dirty="0"/>
              <a:t> /se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tomar</a:t>
            </a:r>
            <a:r>
              <a:rPr lang="nl-BE" dirty="0"/>
              <a:t> el </a:t>
            </a:r>
            <a:r>
              <a:rPr lang="nl-BE" dirty="0" err="1"/>
              <a:t>tren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hacer</a:t>
            </a:r>
            <a:r>
              <a:rPr lang="nl-BE" dirty="0"/>
              <a:t> </a:t>
            </a:r>
            <a:r>
              <a:rPr lang="nl-BE" dirty="0" err="1"/>
              <a:t>deporte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visitar</a:t>
            </a:r>
            <a:r>
              <a:rPr lang="nl-BE" dirty="0"/>
              <a:t> la </a:t>
            </a:r>
            <a:r>
              <a:rPr lang="nl-BE" dirty="0" err="1"/>
              <a:t>naturaleza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salir</a:t>
            </a:r>
            <a:r>
              <a:rPr lang="nl-BE" dirty="0"/>
              <a:t> a </a:t>
            </a:r>
            <a:r>
              <a:rPr lang="nl-BE" dirty="0" err="1"/>
              <a:t>discotecas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pueden</a:t>
            </a:r>
            <a:r>
              <a:rPr lang="nl-BE" dirty="0"/>
              <a:t> </a:t>
            </a:r>
            <a:r>
              <a:rPr lang="nl-BE" dirty="0" err="1"/>
              <a:t>hacer</a:t>
            </a:r>
            <a:r>
              <a:rPr lang="nl-BE" dirty="0"/>
              <a:t> </a:t>
            </a:r>
            <a:r>
              <a:rPr lang="nl-BE" dirty="0" err="1"/>
              <a:t>excursiones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hacer</a:t>
            </a:r>
            <a:r>
              <a:rPr lang="nl-BE" dirty="0"/>
              <a:t> </a:t>
            </a:r>
            <a:r>
              <a:rPr lang="nl-BE" dirty="0" err="1"/>
              <a:t>senderismo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ir de </a:t>
            </a:r>
            <a:r>
              <a:rPr lang="nl-BE" dirty="0" err="1"/>
              <a:t>compras</a:t>
            </a:r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FCE8E62-BC42-42D8-9BD5-6C1F63C5AB95}"/>
              </a:ext>
            </a:extLst>
          </p:cNvPr>
          <p:cNvSpPr txBox="1"/>
          <p:nvPr/>
        </p:nvSpPr>
        <p:spPr>
          <a:xfrm>
            <a:off x="1174459" y="5410899"/>
            <a:ext cx="666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Hacer</a:t>
            </a:r>
            <a:r>
              <a:rPr lang="nl-BE" dirty="0"/>
              <a:t> la </a:t>
            </a:r>
            <a:r>
              <a:rPr lang="nl-BE" dirty="0" err="1"/>
              <a:t>compra</a:t>
            </a:r>
            <a:r>
              <a:rPr lang="nl-BE" dirty="0"/>
              <a:t> = ir al </a:t>
            </a:r>
            <a:r>
              <a:rPr lang="nl-BE" dirty="0" err="1"/>
              <a:t>supermercado</a:t>
            </a:r>
            <a:endParaRPr lang="nl-BE" dirty="0"/>
          </a:p>
          <a:p>
            <a:r>
              <a:rPr lang="nl-BE" dirty="0"/>
              <a:t>Ir de </a:t>
            </a:r>
            <a:r>
              <a:rPr lang="nl-BE" dirty="0" err="1"/>
              <a:t>compras</a:t>
            </a:r>
            <a:r>
              <a:rPr lang="nl-BE" dirty="0"/>
              <a:t>= </a:t>
            </a:r>
            <a:r>
              <a:rPr lang="nl-BE" dirty="0" err="1"/>
              <a:t>libros</a:t>
            </a:r>
            <a:r>
              <a:rPr lang="nl-BE" dirty="0"/>
              <a:t>, </a:t>
            </a:r>
            <a:r>
              <a:rPr lang="nl-BE" dirty="0" err="1"/>
              <a:t>ropa</a:t>
            </a:r>
            <a:r>
              <a:rPr lang="nl-BE" dirty="0"/>
              <a:t>, </a:t>
            </a:r>
            <a:r>
              <a:rPr lang="nl-BE" dirty="0" err="1"/>
              <a:t>perfume</a:t>
            </a:r>
            <a:r>
              <a:rPr lang="nl-BE" dirty="0"/>
              <a:t>, </a:t>
            </a:r>
            <a:r>
              <a:rPr lang="nl-BE" dirty="0" err="1"/>
              <a:t>zapatos</a:t>
            </a:r>
            <a:r>
              <a:rPr lang="nl-BE" dirty="0"/>
              <a:t>, etc.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C67931F-53A0-47F1-B646-78EEF912BE41}"/>
              </a:ext>
            </a:extLst>
          </p:cNvPr>
          <p:cNvSpPr txBox="1"/>
          <p:nvPr/>
        </p:nvSpPr>
        <p:spPr>
          <a:xfrm>
            <a:off x="9110444" y="939567"/>
            <a:ext cx="2751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El </a:t>
            </a:r>
            <a:r>
              <a:rPr lang="nl-BE" dirty="0" err="1"/>
              <a:t>naranjo</a:t>
            </a:r>
            <a:r>
              <a:rPr lang="nl-BE" dirty="0"/>
              <a:t>= el </a:t>
            </a:r>
            <a:r>
              <a:rPr lang="nl-BE" dirty="0" err="1"/>
              <a:t>árbol</a:t>
            </a:r>
            <a:endParaRPr lang="nl-BE" dirty="0"/>
          </a:p>
          <a:p>
            <a:r>
              <a:rPr lang="nl-BE" dirty="0"/>
              <a:t>La </a:t>
            </a:r>
            <a:r>
              <a:rPr lang="nl-BE" dirty="0" err="1"/>
              <a:t>naranja</a:t>
            </a:r>
            <a:r>
              <a:rPr lang="nl-BE" dirty="0"/>
              <a:t>= la </a:t>
            </a:r>
            <a:r>
              <a:rPr lang="nl-BE" dirty="0" err="1"/>
              <a:t>fruta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564227D-ABAD-4F03-92FE-B900F67DFF69}"/>
              </a:ext>
            </a:extLst>
          </p:cNvPr>
          <p:cNvSpPr txBox="1"/>
          <p:nvPr/>
        </p:nvSpPr>
        <p:spPr>
          <a:xfrm>
            <a:off x="8086987" y="1996580"/>
            <a:ext cx="3372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Hermoso</a:t>
            </a:r>
            <a:r>
              <a:rPr lang="nl-BE" dirty="0"/>
              <a:t>/a= </a:t>
            </a:r>
            <a:r>
              <a:rPr lang="nl-BE" dirty="0" err="1"/>
              <a:t>muy</a:t>
            </a:r>
            <a:r>
              <a:rPr lang="nl-BE" dirty="0"/>
              <a:t> </a:t>
            </a:r>
            <a:r>
              <a:rPr lang="nl-BE" dirty="0" err="1"/>
              <a:t>bonito</a:t>
            </a:r>
            <a:r>
              <a:rPr lang="nl-BE" dirty="0"/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1770423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A1705AB-CA2B-475B-8605-5BD993AFBAB1}"/>
              </a:ext>
            </a:extLst>
          </p:cNvPr>
          <p:cNvSpPr txBox="1"/>
          <p:nvPr/>
        </p:nvSpPr>
        <p:spPr>
          <a:xfrm>
            <a:off x="1216404" y="1090569"/>
            <a:ext cx="88839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¿Cómo se </a:t>
            </a:r>
            <a:r>
              <a:rPr lang="nl-BE" dirty="0" err="1"/>
              <a:t>puede</a:t>
            </a:r>
            <a:r>
              <a:rPr lang="nl-BE" dirty="0"/>
              <a:t> ver que los </a:t>
            </a:r>
            <a:r>
              <a:rPr lang="nl-BE" dirty="0" err="1"/>
              <a:t>objetos</a:t>
            </a:r>
            <a:r>
              <a:rPr lang="nl-BE" dirty="0"/>
              <a:t> </a:t>
            </a:r>
            <a:r>
              <a:rPr lang="nl-BE" dirty="0" err="1"/>
              <a:t>están</a:t>
            </a:r>
            <a:r>
              <a:rPr lang="nl-BE" dirty="0"/>
              <a:t> </a:t>
            </a:r>
            <a:r>
              <a:rPr lang="nl-BE" dirty="0" err="1"/>
              <a:t>fabricados</a:t>
            </a:r>
            <a:r>
              <a:rPr lang="nl-BE" dirty="0"/>
              <a:t> con </a:t>
            </a:r>
            <a:r>
              <a:rPr lang="nl-BE" dirty="0" err="1"/>
              <a:t>técnicas</a:t>
            </a:r>
            <a:r>
              <a:rPr lang="nl-BE" dirty="0"/>
              <a:t> </a:t>
            </a:r>
            <a:r>
              <a:rPr lang="nl-BE" dirty="0" err="1"/>
              <a:t>muy</a:t>
            </a:r>
            <a:r>
              <a:rPr lang="nl-BE" dirty="0"/>
              <a:t> </a:t>
            </a:r>
            <a:r>
              <a:rPr lang="nl-BE" dirty="0" err="1"/>
              <a:t>sofisticadas</a:t>
            </a:r>
            <a:r>
              <a:rPr lang="nl-BE" dirty="0"/>
              <a:t>?</a:t>
            </a:r>
          </a:p>
          <a:p>
            <a:r>
              <a:rPr lang="nl-BE" dirty="0"/>
              <a:t>¿Cómo </a:t>
            </a:r>
            <a:r>
              <a:rPr lang="nl-BE" dirty="0" err="1"/>
              <a:t>llegó</a:t>
            </a:r>
            <a:r>
              <a:rPr lang="nl-BE" dirty="0"/>
              <a:t> (</a:t>
            </a:r>
            <a:r>
              <a:rPr lang="nl-BE" dirty="0" err="1"/>
              <a:t>pasado</a:t>
            </a:r>
            <a:r>
              <a:rPr lang="nl-BE" dirty="0"/>
              <a:t> del </a:t>
            </a:r>
            <a:r>
              <a:rPr lang="nl-BE" dirty="0" err="1"/>
              <a:t>verbo</a:t>
            </a:r>
            <a:r>
              <a:rPr lang="nl-BE" dirty="0"/>
              <a:t> </a:t>
            </a:r>
            <a:r>
              <a:rPr lang="nl-BE" dirty="0" err="1"/>
              <a:t>llegar</a:t>
            </a:r>
            <a:r>
              <a:rPr lang="nl-BE" dirty="0"/>
              <a:t>) el </a:t>
            </a:r>
            <a:r>
              <a:rPr lang="nl-BE" dirty="0" err="1"/>
              <a:t>oro</a:t>
            </a:r>
            <a:r>
              <a:rPr lang="nl-BE" dirty="0"/>
              <a:t> al </a:t>
            </a:r>
            <a:r>
              <a:rPr lang="nl-BE" dirty="0" err="1"/>
              <a:t>museo</a:t>
            </a:r>
            <a:r>
              <a:rPr lang="nl-BE" dirty="0"/>
              <a:t>?</a:t>
            </a:r>
          </a:p>
          <a:p>
            <a:r>
              <a:rPr lang="nl-BE" dirty="0"/>
              <a:t>¿De </a:t>
            </a:r>
            <a:r>
              <a:rPr lang="nl-BE" dirty="0" err="1"/>
              <a:t>dónde</a:t>
            </a:r>
            <a:r>
              <a:rPr lang="nl-BE" dirty="0"/>
              <a:t> </a:t>
            </a:r>
            <a:r>
              <a:rPr lang="nl-BE" dirty="0" err="1"/>
              <a:t>vienen</a:t>
            </a:r>
            <a:r>
              <a:rPr lang="nl-BE" dirty="0"/>
              <a:t> las </a:t>
            </a:r>
            <a:r>
              <a:rPr lang="nl-BE" dirty="0" err="1"/>
              <a:t>piezas</a:t>
            </a:r>
            <a:r>
              <a:rPr lang="nl-BE" dirty="0"/>
              <a:t> de </a:t>
            </a:r>
            <a:r>
              <a:rPr lang="nl-BE" dirty="0" err="1"/>
              <a:t>oro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Cuál</a:t>
            </a:r>
            <a:r>
              <a:rPr lang="nl-BE" dirty="0"/>
              <a:t> es el </a:t>
            </a:r>
            <a:r>
              <a:rPr lang="nl-BE" dirty="0" err="1"/>
              <a:t>valor</a:t>
            </a:r>
            <a:r>
              <a:rPr lang="nl-BE" dirty="0"/>
              <a:t> de la </a:t>
            </a:r>
            <a:r>
              <a:rPr lang="nl-BE" dirty="0" err="1"/>
              <a:t>barca</a:t>
            </a:r>
            <a:r>
              <a:rPr lang="nl-BE" dirty="0"/>
              <a:t> de </a:t>
            </a:r>
            <a:r>
              <a:rPr lang="nl-BE" dirty="0" err="1"/>
              <a:t>oro</a:t>
            </a:r>
            <a:r>
              <a:rPr lang="nl-BE" dirty="0"/>
              <a:t> del Dorado?</a:t>
            </a:r>
          </a:p>
          <a:p>
            <a:r>
              <a:rPr lang="nl-BE" dirty="0"/>
              <a:t>¿Cómo 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vigilar</a:t>
            </a:r>
            <a:r>
              <a:rPr lang="nl-BE" dirty="0"/>
              <a:t>/</a:t>
            </a:r>
            <a:r>
              <a:rPr lang="nl-BE" dirty="0" err="1"/>
              <a:t>proteger</a:t>
            </a:r>
            <a:r>
              <a:rPr lang="nl-BE" dirty="0"/>
              <a:t> el </a:t>
            </a:r>
            <a:r>
              <a:rPr lang="nl-BE" dirty="0" err="1"/>
              <a:t>museo</a:t>
            </a:r>
            <a:r>
              <a:rPr lang="nl-BE" dirty="0"/>
              <a:t>?</a:t>
            </a:r>
          </a:p>
          <a:p>
            <a:r>
              <a:rPr lang="nl-BE" dirty="0"/>
              <a:t>¿qué me </a:t>
            </a:r>
            <a:r>
              <a:rPr lang="nl-BE" dirty="0" err="1"/>
              <a:t>recomienda</a:t>
            </a:r>
            <a:r>
              <a:rPr lang="nl-BE" dirty="0"/>
              <a:t> para </a:t>
            </a:r>
            <a:r>
              <a:rPr lang="nl-BE" dirty="0" err="1"/>
              <a:t>comer</a:t>
            </a:r>
            <a:r>
              <a:rPr lang="nl-BE" dirty="0"/>
              <a:t> en la </a:t>
            </a:r>
            <a:r>
              <a:rPr lang="nl-BE" dirty="0" err="1"/>
              <a:t>cafetería</a:t>
            </a:r>
            <a:r>
              <a:rPr lang="nl-BE" dirty="0"/>
              <a:t>?¿</a:t>
            </a:r>
            <a:r>
              <a:rPr lang="nl-BE" dirty="0" err="1"/>
              <a:t>cuál</a:t>
            </a:r>
            <a:r>
              <a:rPr lang="nl-BE" dirty="0"/>
              <a:t> es la </a:t>
            </a:r>
            <a:r>
              <a:rPr lang="nl-BE" dirty="0" err="1"/>
              <a:t>especialidad</a:t>
            </a:r>
            <a:r>
              <a:rPr lang="nl-BE" dirty="0"/>
              <a:t> de la </a:t>
            </a:r>
            <a:r>
              <a:rPr lang="nl-BE" dirty="0" err="1"/>
              <a:t>cafetería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podemos</a:t>
            </a:r>
            <a:r>
              <a:rPr lang="nl-BE" dirty="0"/>
              <a:t> ir </a:t>
            </a:r>
            <a:r>
              <a:rPr lang="nl-BE" dirty="0" err="1"/>
              <a:t>primero</a:t>
            </a:r>
            <a:r>
              <a:rPr lang="nl-BE" dirty="0"/>
              <a:t> a los </a:t>
            </a:r>
            <a:r>
              <a:rPr lang="nl-BE" dirty="0" err="1"/>
              <a:t>servicios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decir</a:t>
            </a:r>
            <a:r>
              <a:rPr lang="nl-BE" dirty="0"/>
              <a:t> </a:t>
            </a:r>
            <a:r>
              <a:rPr lang="nl-BE" dirty="0" err="1"/>
              <a:t>algo</a:t>
            </a:r>
            <a:r>
              <a:rPr lang="nl-BE" dirty="0"/>
              <a:t> </a:t>
            </a:r>
            <a:r>
              <a:rPr lang="nl-BE" dirty="0" err="1"/>
              <a:t>más</a:t>
            </a:r>
            <a:r>
              <a:rPr lang="nl-BE" dirty="0"/>
              <a:t> </a:t>
            </a:r>
            <a:r>
              <a:rPr lang="nl-BE" dirty="0" err="1"/>
              <a:t>sobre</a:t>
            </a:r>
            <a:r>
              <a:rPr lang="nl-BE" dirty="0"/>
              <a:t> </a:t>
            </a:r>
            <a:r>
              <a:rPr lang="nl-BE" dirty="0" err="1"/>
              <a:t>estas</a:t>
            </a:r>
            <a:r>
              <a:rPr lang="nl-BE" dirty="0"/>
              <a:t> </a:t>
            </a:r>
            <a:r>
              <a:rPr lang="nl-BE" dirty="0" err="1"/>
              <a:t>antiguas</a:t>
            </a:r>
            <a:r>
              <a:rPr lang="nl-BE" dirty="0"/>
              <a:t> </a:t>
            </a:r>
            <a:r>
              <a:rPr lang="nl-BE" dirty="0" err="1"/>
              <a:t>culturas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Nos</a:t>
            </a:r>
            <a:r>
              <a:rPr lang="nl-BE" dirty="0"/>
              <a:t> </a:t>
            </a:r>
            <a:r>
              <a:rPr lang="nl-BE" dirty="0" err="1"/>
              <a:t>puedes</a:t>
            </a:r>
            <a:r>
              <a:rPr lang="nl-BE" dirty="0"/>
              <a:t> </a:t>
            </a:r>
            <a:r>
              <a:rPr lang="nl-BE" dirty="0" err="1"/>
              <a:t>contar</a:t>
            </a:r>
            <a:r>
              <a:rPr lang="nl-BE" dirty="0"/>
              <a:t> el </a:t>
            </a:r>
            <a:r>
              <a:rPr lang="nl-BE" dirty="0" err="1"/>
              <a:t>mito</a:t>
            </a:r>
            <a:r>
              <a:rPr lang="nl-BE" dirty="0"/>
              <a:t> del Dorado?</a:t>
            </a:r>
          </a:p>
          <a:p>
            <a:r>
              <a:rPr lang="nl-BE" dirty="0"/>
              <a:t>¿</a:t>
            </a:r>
            <a:r>
              <a:rPr lang="nl-BE" dirty="0" err="1"/>
              <a:t>Cuántas</a:t>
            </a:r>
            <a:r>
              <a:rPr lang="nl-BE" dirty="0"/>
              <a:t> </a:t>
            </a:r>
            <a:r>
              <a:rPr lang="nl-BE" dirty="0" err="1"/>
              <a:t>personas</a:t>
            </a:r>
            <a:r>
              <a:rPr lang="nl-BE" dirty="0"/>
              <a:t> </a:t>
            </a:r>
            <a:r>
              <a:rPr lang="nl-BE" dirty="0" err="1"/>
              <a:t>visitan</a:t>
            </a:r>
            <a:r>
              <a:rPr lang="nl-BE" dirty="0"/>
              <a:t> el </a:t>
            </a:r>
            <a:r>
              <a:rPr lang="nl-BE" dirty="0" err="1"/>
              <a:t>museo</a:t>
            </a:r>
            <a:r>
              <a:rPr lang="nl-BE" dirty="0"/>
              <a:t> por /al día?</a:t>
            </a:r>
          </a:p>
          <a:p>
            <a:r>
              <a:rPr lang="nl-BE" dirty="0"/>
              <a:t>¿</a:t>
            </a:r>
            <a:r>
              <a:rPr lang="nl-BE" dirty="0" err="1"/>
              <a:t>Cuándo</a:t>
            </a:r>
            <a:r>
              <a:rPr lang="nl-BE" dirty="0"/>
              <a:t> se </a:t>
            </a:r>
            <a:r>
              <a:rPr lang="nl-BE" dirty="0" err="1"/>
              <a:t>fundó</a:t>
            </a:r>
            <a:r>
              <a:rPr lang="nl-BE" dirty="0"/>
              <a:t> (</a:t>
            </a:r>
            <a:r>
              <a:rPr lang="nl-BE" dirty="0" err="1"/>
              <a:t>pasado</a:t>
            </a:r>
            <a:r>
              <a:rPr lang="nl-BE" dirty="0"/>
              <a:t> del </a:t>
            </a:r>
            <a:r>
              <a:rPr lang="nl-BE" dirty="0" err="1"/>
              <a:t>verbo</a:t>
            </a:r>
            <a:r>
              <a:rPr lang="nl-BE" dirty="0"/>
              <a:t> </a:t>
            </a:r>
            <a:r>
              <a:rPr lang="nl-BE" dirty="0" err="1"/>
              <a:t>fundar</a:t>
            </a:r>
            <a:r>
              <a:rPr lang="nl-BE" dirty="0"/>
              <a:t>) el </a:t>
            </a:r>
            <a:r>
              <a:rPr lang="nl-BE" dirty="0" err="1"/>
              <a:t>museo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Cuántos</a:t>
            </a:r>
            <a:r>
              <a:rPr lang="nl-BE" dirty="0"/>
              <a:t> </a:t>
            </a:r>
            <a:r>
              <a:rPr lang="nl-BE" dirty="0" err="1"/>
              <a:t>años</a:t>
            </a:r>
            <a:r>
              <a:rPr lang="nl-BE" dirty="0"/>
              <a:t> </a:t>
            </a:r>
            <a:r>
              <a:rPr lang="nl-BE" dirty="0" err="1"/>
              <a:t>tiene</a:t>
            </a:r>
            <a:r>
              <a:rPr lang="nl-BE" dirty="0"/>
              <a:t> el </a:t>
            </a:r>
            <a:r>
              <a:rPr lang="nl-BE" dirty="0" err="1"/>
              <a:t>museo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Cuál</a:t>
            </a:r>
            <a:r>
              <a:rPr lang="nl-BE" dirty="0"/>
              <a:t> es la </a:t>
            </a:r>
            <a:r>
              <a:rPr lang="nl-BE" dirty="0" err="1"/>
              <a:t>obra</a:t>
            </a:r>
            <a:r>
              <a:rPr lang="nl-BE" dirty="0"/>
              <a:t> </a:t>
            </a:r>
            <a:r>
              <a:rPr lang="nl-BE" dirty="0" err="1"/>
              <a:t>más</a:t>
            </a:r>
            <a:r>
              <a:rPr lang="nl-BE" dirty="0"/>
              <a:t> </a:t>
            </a:r>
            <a:r>
              <a:rPr lang="nl-BE" dirty="0" err="1"/>
              <a:t>valiosa</a:t>
            </a:r>
            <a:r>
              <a:rPr lang="nl-BE" dirty="0"/>
              <a:t> del </a:t>
            </a:r>
            <a:r>
              <a:rPr lang="nl-BE" dirty="0" err="1"/>
              <a:t>museo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Cuánto</a:t>
            </a:r>
            <a:r>
              <a:rPr lang="nl-BE" dirty="0"/>
              <a:t> </a:t>
            </a:r>
            <a:r>
              <a:rPr lang="nl-BE" dirty="0" err="1"/>
              <a:t>tiempo</a:t>
            </a:r>
            <a:r>
              <a:rPr lang="nl-BE" dirty="0"/>
              <a:t> </a:t>
            </a:r>
            <a:r>
              <a:rPr lang="nl-BE" dirty="0" err="1"/>
              <a:t>necesito</a:t>
            </a:r>
            <a:r>
              <a:rPr lang="nl-BE" dirty="0"/>
              <a:t> para </a:t>
            </a:r>
            <a:r>
              <a:rPr lang="nl-BE" dirty="0" err="1"/>
              <a:t>visitar</a:t>
            </a:r>
            <a:r>
              <a:rPr lang="nl-BE" dirty="0"/>
              <a:t> el </a:t>
            </a:r>
            <a:r>
              <a:rPr lang="nl-BE" dirty="0" err="1"/>
              <a:t>museo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Cuál</a:t>
            </a:r>
            <a:r>
              <a:rPr lang="nl-BE" dirty="0"/>
              <a:t> es la </a:t>
            </a:r>
            <a:r>
              <a:rPr lang="nl-BE" dirty="0" err="1"/>
              <a:t>importancia</a:t>
            </a:r>
            <a:r>
              <a:rPr lang="nl-BE" dirty="0"/>
              <a:t> </a:t>
            </a:r>
            <a:r>
              <a:rPr lang="nl-BE" dirty="0" err="1"/>
              <a:t>simbólica</a:t>
            </a:r>
            <a:r>
              <a:rPr lang="nl-BE" dirty="0"/>
              <a:t> del </a:t>
            </a:r>
            <a:r>
              <a:rPr lang="nl-BE" dirty="0" err="1"/>
              <a:t>oro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Cuál</a:t>
            </a:r>
            <a:r>
              <a:rPr lang="nl-BE" dirty="0"/>
              <a:t> es la </a:t>
            </a:r>
            <a:r>
              <a:rPr lang="nl-BE" dirty="0" err="1"/>
              <a:t>calidad</a:t>
            </a:r>
            <a:r>
              <a:rPr lang="nl-BE" dirty="0"/>
              <a:t> del </a:t>
            </a:r>
            <a:r>
              <a:rPr lang="nl-BE" dirty="0" err="1"/>
              <a:t>oro</a:t>
            </a:r>
            <a:r>
              <a:rPr lang="nl-B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55837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653</Words>
  <Application>Microsoft Office PowerPoint</Application>
  <PresentationFormat>Breedbeeld</PresentationFormat>
  <Paragraphs>140</Paragraphs>
  <Slides>12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Hoy es lunes,11 de mayo de 2020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MJOSE</dc:creator>
  <cp:lastModifiedBy>MJOSE</cp:lastModifiedBy>
  <cp:revision>102</cp:revision>
  <dcterms:created xsi:type="dcterms:W3CDTF">2017-03-26T14:49:19Z</dcterms:created>
  <dcterms:modified xsi:type="dcterms:W3CDTF">2020-05-11T20:09:13Z</dcterms:modified>
</cp:coreProperties>
</file>