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1" r:id="rId4"/>
    <p:sldId id="274" r:id="rId5"/>
    <p:sldId id="275" r:id="rId6"/>
    <p:sldId id="276" r:id="rId7"/>
    <p:sldId id="277" r:id="rId8"/>
    <p:sldId id="279" r:id="rId9"/>
    <p:sldId id="284" r:id="rId10"/>
    <p:sldId id="278" r:id="rId11"/>
    <p:sldId id="282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784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0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31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068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53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62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2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36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59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496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354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4158-5808-451A-9AF8-9D8E1EF8430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513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Hoy es lunes,4 de mayo de 2020</a:t>
            </a:r>
          </a:p>
        </p:txBody>
      </p:sp>
    </p:spTree>
    <p:extLst>
      <p:ext uri="{BB962C8B-B14F-4D97-AF65-F5344CB8AC3E}">
        <p14:creationId xmlns:p14="http://schemas.microsoft.com/office/powerpoint/2010/main" val="15990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9780563-F81A-4EF7-A431-B82CD1984B2D}"/>
              </a:ext>
            </a:extLst>
          </p:cNvPr>
          <p:cNvSpPr txBox="1"/>
          <p:nvPr/>
        </p:nvSpPr>
        <p:spPr>
          <a:xfrm>
            <a:off x="696286" y="469784"/>
            <a:ext cx="65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23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9c </a:t>
            </a:r>
            <a:r>
              <a:rPr lang="nl-BE" b="1" dirty="0" err="1">
                <a:solidFill>
                  <a:srgbClr val="00B0F0"/>
                </a:solidFill>
              </a:rPr>
              <a:t>juntos</a:t>
            </a:r>
            <a:r>
              <a:rPr lang="nl-BE" b="1" dirty="0">
                <a:solidFill>
                  <a:srgbClr val="00B0F0"/>
                </a:solidFill>
              </a:rPr>
              <a:t> al </a:t>
            </a:r>
            <a:r>
              <a:rPr lang="nl-BE" b="1" dirty="0" err="1">
                <a:solidFill>
                  <a:srgbClr val="00B0F0"/>
                </a:solidFill>
              </a:rPr>
              <a:t>tesoro</a:t>
            </a:r>
            <a:endParaRPr lang="nl-BE" b="1" dirty="0">
              <a:solidFill>
                <a:srgbClr val="00B0F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11C3A6-183C-40E7-A77B-5B4557D4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69" y="930268"/>
            <a:ext cx="5899788" cy="190591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A0DE3E-435F-4EC1-AACD-1884CE814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195" y="469784"/>
            <a:ext cx="2984819" cy="38878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4B071E-E8FA-42BD-93B9-0932EAD97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6" y="4780758"/>
            <a:ext cx="7890118" cy="145226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D8E7FF3-34DE-48CB-BE36-54EC62B163A9}"/>
              </a:ext>
            </a:extLst>
          </p:cNvPr>
          <p:cNvSpPr txBox="1"/>
          <p:nvPr/>
        </p:nvSpPr>
        <p:spPr>
          <a:xfrm>
            <a:off x="3179427" y="4706224"/>
            <a:ext cx="215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sigue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todo</a:t>
            </a:r>
            <a:r>
              <a:rPr lang="nl-BE" dirty="0">
                <a:solidFill>
                  <a:srgbClr val="00B0F0"/>
                </a:solidFill>
              </a:rPr>
              <a:t> recto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7BFAFFC-C4AC-45D0-88FB-38A51CDAFEA0}"/>
              </a:ext>
            </a:extLst>
          </p:cNvPr>
          <p:cNvSpPr txBox="1"/>
          <p:nvPr/>
        </p:nvSpPr>
        <p:spPr>
          <a:xfrm>
            <a:off x="3120704" y="5020490"/>
            <a:ext cx="401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tercera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calle</a:t>
            </a:r>
            <a:r>
              <a:rPr lang="nl-BE" dirty="0">
                <a:solidFill>
                  <a:srgbClr val="00B0F0"/>
                </a:solidFill>
              </a:rPr>
              <a:t> a la </a:t>
            </a:r>
            <a:r>
              <a:rPr lang="nl-BE" dirty="0" err="1">
                <a:solidFill>
                  <a:srgbClr val="00B0F0"/>
                </a:solidFill>
              </a:rPr>
              <a:t>derecha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9C0D54E-127E-49C8-B830-CE1CCD03DD0F}"/>
              </a:ext>
            </a:extLst>
          </p:cNvPr>
          <p:cNvSpPr txBox="1"/>
          <p:nvPr/>
        </p:nvSpPr>
        <p:spPr>
          <a:xfrm>
            <a:off x="1743746" y="5270848"/>
            <a:ext cx="363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primera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calle</a:t>
            </a:r>
            <a:r>
              <a:rPr lang="nl-BE" dirty="0">
                <a:solidFill>
                  <a:srgbClr val="00B0F0"/>
                </a:solidFill>
              </a:rPr>
              <a:t> a la </a:t>
            </a:r>
            <a:r>
              <a:rPr lang="nl-BE" dirty="0" err="1">
                <a:solidFill>
                  <a:srgbClr val="00B0F0"/>
                </a:solidFill>
              </a:rPr>
              <a:t>izquierda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374A9B5-0FAB-450E-83D0-F96E94A6FC84}"/>
              </a:ext>
            </a:extLst>
          </p:cNvPr>
          <p:cNvSpPr txBox="1"/>
          <p:nvPr/>
        </p:nvSpPr>
        <p:spPr>
          <a:xfrm>
            <a:off x="610069" y="5530048"/>
            <a:ext cx="385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Cruzar</a:t>
            </a:r>
            <a:r>
              <a:rPr lang="nl-BE" dirty="0">
                <a:solidFill>
                  <a:srgbClr val="00B0F0"/>
                </a:solidFill>
              </a:rPr>
              <a:t> la </a:t>
            </a:r>
            <a:r>
              <a:rPr lang="nl-BE" dirty="0" err="1">
                <a:solidFill>
                  <a:srgbClr val="00B0F0"/>
                </a:solidFill>
              </a:rPr>
              <a:t>avenida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Jiménez</a:t>
            </a:r>
            <a:endParaRPr lang="nl-B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00AAF15-93FB-4B94-AFC7-E37D8131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07" y="1417134"/>
            <a:ext cx="5252617" cy="46448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DE7801B-7CC5-49C0-952C-CD38A4B48047}"/>
              </a:ext>
            </a:extLst>
          </p:cNvPr>
          <p:cNvSpPr txBox="1"/>
          <p:nvPr/>
        </p:nvSpPr>
        <p:spPr>
          <a:xfrm>
            <a:off x="696286" y="469784"/>
            <a:ext cx="65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23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9d </a:t>
            </a:r>
            <a:r>
              <a:rPr lang="nl-BE" b="1" dirty="0" err="1">
                <a:solidFill>
                  <a:srgbClr val="00B0F0"/>
                </a:solidFill>
              </a:rPr>
              <a:t>juntos</a:t>
            </a:r>
            <a:r>
              <a:rPr lang="nl-BE" b="1" dirty="0">
                <a:solidFill>
                  <a:srgbClr val="00B0F0"/>
                </a:solidFill>
              </a:rPr>
              <a:t> al </a:t>
            </a:r>
            <a:r>
              <a:rPr lang="nl-BE" b="1" dirty="0" err="1">
                <a:solidFill>
                  <a:srgbClr val="00B0F0"/>
                </a:solidFill>
              </a:rPr>
              <a:t>tesoro</a:t>
            </a:r>
            <a:endParaRPr lang="nl-BE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83A812-9957-43E4-B8AD-12F48737156C}"/>
              </a:ext>
            </a:extLst>
          </p:cNvPr>
          <p:cNvSpPr txBox="1"/>
          <p:nvPr/>
        </p:nvSpPr>
        <p:spPr>
          <a:xfrm>
            <a:off x="1157681" y="444617"/>
            <a:ext cx="442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B0F0"/>
                </a:solidFill>
              </a:rPr>
              <a:t>Libro</a:t>
            </a:r>
            <a:r>
              <a:rPr lang="nl-BE" sz="2400" b="1" dirty="0">
                <a:solidFill>
                  <a:srgbClr val="00B0F0"/>
                </a:solidFill>
              </a:rPr>
              <a:t> pg.52 </a:t>
            </a:r>
            <a:r>
              <a:rPr lang="nl-BE" sz="2400" b="1" dirty="0" err="1">
                <a:solidFill>
                  <a:srgbClr val="00B0F0"/>
                </a:solidFill>
              </a:rPr>
              <a:t>ej</a:t>
            </a:r>
            <a:r>
              <a:rPr lang="nl-BE" sz="2400" b="1" dirty="0">
                <a:solidFill>
                  <a:srgbClr val="00B0F0"/>
                </a:solidFill>
              </a:rPr>
              <a:t>. 11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05FB21-F1CB-4C76-BD4C-7052BC9EA160}"/>
              </a:ext>
            </a:extLst>
          </p:cNvPr>
          <p:cNvSpPr txBox="1"/>
          <p:nvPr/>
        </p:nvSpPr>
        <p:spPr>
          <a:xfrm>
            <a:off x="939567" y="1652631"/>
            <a:ext cx="5064154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Está</a:t>
            </a:r>
            <a:r>
              <a:rPr lang="nl-BE" dirty="0"/>
              <a:t> </a:t>
            </a:r>
            <a:r>
              <a:rPr lang="nl-BE" dirty="0" err="1"/>
              <a:t>cerca</a:t>
            </a:r>
            <a:r>
              <a:rPr lang="nl-BE" dirty="0"/>
              <a:t> la </a:t>
            </a:r>
            <a:r>
              <a:rPr lang="nl-BE" dirty="0" err="1"/>
              <a:t>catedral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¿A qué hora </a:t>
            </a:r>
            <a:r>
              <a:rPr lang="nl-BE" dirty="0" err="1"/>
              <a:t>cierra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 </a:t>
            </a:r>
            <a:r>
              <a:rPr lang="nl-BE" dirty="0" err="1"/>
              <a:t>Arqueológico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¿Cómo </a:t>
            </a:r>
            <a:r>
              <a:rPr lang="nl-BE" dirty="0" err="1"/>
              <a:t>puedo</a:t>
            </a:r>
            <a:r>
              <a:rPr lang="nl-BE" dirty="0"/>
              <a:t> ir al </a:t>
            </a:r>
            <a:r>
              <a:rPr lang="nl-BE" dirty="0" err="1"/>
              <a:t>Castillo</a:t>
            </a:r>
            <a:r>
              <a:rPr lang="nl-BE" dirty="0"/>
              <a:t> de Santa Bárbara?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Dónde</a:t>
            </a:r>
            <a:r>
              <a:rPr lang="nl-BE" dirty="0"/>
              <a:t> </a:t>
            </a:r>
            <a:r>
              <a:rPr lang="nl-BE" dirty="0" err="1"/>
              <a:t>hay</a:t>
            </a:r>
            <a:r>
              <a:rPr lang="nl-BE" dirty="0"/>
              <a:t>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farmacia</a:t>
            </a:r>
            <a:r>
              <a:rPr lang="nl-BE" dirty="0"/>
              <a:t> por </a:t>
            </a:r>
            <a:r>
              <a:rPr lang="nl-BE" dirty="0" err="1"/>
              <a:t>aquí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Dónde</a:t>
            </a:r>
            <a:r>
              <a:rPr lang="nl-BE" dirty="0"/>
              <a:t> </a:t>
            </a:r>
            <a:r>
              <a:rPr lang="nl-BE" dirty="0" err="1"/>
              <a:t>está</a:t>
            </a:r>
            <a:r>
              <a:rPr lang="nl-BE" dirty="0"/>
              <a:t> la </a:t>
            </a:r>
            <a:r>
              <a:rPr lang="nl-BE" dirty="0" err="1"/>
              <a:t>estación</a:t>
            </a:r>
            <a:r>
              <a:rPr lang="nl-BE" dirty="0"/>
              <a:t> de </a:t>
            </a:r>
            <a:r>
              <a:rPr lang="nl-BE" dirty="0" err="1"/>
              <a:t>tren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Dónde</a:t>
            </a:r>
            <a:r>
              <a:rPr lang="nl-BE" dirty="0"/>
              <a:t> </a:t>
            </a:r>
            <a:r>
              <a:rPr lang="nl-BE" dirty="0" err="1"/>
              <a:t>podemos</a:t>
            </a:r>
            <a:r>
              <a:rPr lang="nl-BE" dirty="0"/>
              <a:t> </a:t>
            </a:r>
            <a:r>
              <a:rPr lang="nl-BE" dirty="0" err="1"/>
              <a:t>pedir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plano de </a:t>
            </a:r>
            <a:r>
              <a:rPr lang="nl-BE" dirty="0" err="1"/>
              <a:t>autobuses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¿Me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recomendar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bar de tapas?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Cuándo</a:t>
            </a:r>
            <a:r>
              <a:rPr lang="nl-BE" dirty="0"/>
              <a:t> </a:t>
            </a:r>
            <a:r>
              <a:rPr lang="nl-BE" dirty="0" err="1"/>
              <a:t>hay</a:t>
            </a:r>
            <a:r>
              <a:rPr lang="nl-BE" dirty="0"/>
              <a:t> </a:t>
            </a:r>
            <a:r>
              <a:rPr lang="nl-BE" dirty="0" err="1"/>
              <a:t>visitas</a:t>
            </a:r>
            <a:r>
              <a:rPr lang="nl-BE" dirty="0"/>
              <a:t> </a:t>
            </a:r>
            <a:r>
              <a:rPr lang="nl-BE" dirty="0" err="1"/>
              <a:t>guiadas</a:t>
            </a:r>
            <a:r>
              <a:rPr lang="nl-BE" dirty="0"/>
              <a:t> por el </a:t>
            </a:r>
            <a:r>
              <a:rPr lang="nl-BE" dirty="0" err="1"/>
              <a:t>centro</a:t>
            </a:r>
            <a:r>
              <a:rPr lang="nl-BE" dirty="0"/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FB3F9B3-E0CE-4D0B-9F73-D467591C81DB}"/>
              </a:ext>
            </a:extLst>
          </p:cNvPr>
          <p:cNvSpPr txBox="1"/>
          <p:nvPr/>
        </p:nvSpPr>
        <p:spPr>
          <a:xfrm>
            <a:off x="1040235" y="1048624"/>
            <a:ext cx="33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En la </a:t>
            </a:r>
            <a:r>
              <a:rPr lang="nl-BE" b="1" dirty="0" err="1"/>
              <a:t>oficina</a:t>
            </a:r>
            <a:r>
              <a:rPr lang="nl-BE" b="1" dirty="0"/>
              <a:t> de </a:t>
            </a:r>
            <a:r>
              <a:rPr lang="nl-BE" b="1" dirty="0" err="1"/>
              <a:t>turismo</a:t>
            </a:r>
            <a:endParaRPr lang="nl-BE" b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E5468BC-EA7A-4490-BDE7-2428BF1D791A}"/>
              </a:ext>
            </a:extLst>
          </p:cNvPr>
          <p:cNvSpPr txBox="1"/>
          <p:nvPr/>
        </p:nvSpPr>
        <p:spPr>
          <a:xfrm>
            <a:off x="6769915" y="1627789"/>
            <a:ext cx="478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B. sí, </a:t>
            </a:r>
            <a:r>
              <a:rPr lang="nl-BE" dirty="0" err="1"/>
              <a:t>son</a:t>
            </a:r>
            <a:r>
              <a:rPr lang="nl-BE" dirty="0"/>
              <a:t> solo 10 </a:t>
            </a:r>
            <a:r>
              <a:rPr lang="nl-BE" dirty="0" err="1"/>
              <a:t>minutos</a:t>
            </a:r>
            <a:r>
              <a:rPr lang="nl-BE" dirty="0"/>
              <a:t> a </a:t>
            </a:r>
            <a:r>
              <a:rPr lang="nl-BE" dirty="0" err="1"/>
              <a:t>pie</a:t>
            </a:r>
            <a:r>
              <a:rPr lang="nl-BE" dirty="0"/>
              <a:t>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C6E607-5D40-4861-9850-62DF88363DAE}"/>
              </a:ext>
            </a:extLst>
          </p:cNvPr>
          <p:cNvSpPr txBox="1"/>
          <p:nvPr/>
        </p:nvSpPr>
        <p:spPr>
          <a:xfrm>
            <a:off x="6769915" y="2097356"/>
            <a:ext cx="330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D. A las 8 de la tarde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75A6F22-1C50-4D15-B6D9-B74B8D1C9DB4}"/>
              </a:ext>
            </a:extLst>
          </p:cNvPr>
          <p:cNvSpPr txBox="1"/>
          <p:nvPr/>
        </p:nvSpPr>
        <p:spPr>
          <a:xfrm>
            <a:off x="6769915" y="2566923"/>
            <a:ext cx="343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E. A </a:t>
            </a:r>
            <a:r>
              <a:rPr lang="nl-BE" dirty="0" err="1"/>
              <a:t>pie</a:t>
            </a:r>
            <a:r>
              <a:rPr lang="nl-BE" dirty="0"/>
              <a:t> o en el autobús 54.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BB76B99-D427-4B2E-939A-406A6765691F}"/>
              </a:ext>
            </a:extLst>
          </p:cNvPr>
          <p:cNvSpPr txBox="1"/>
          <p:nvPr/>
        </p:nvSpPr>
        <p:spPr>
          <a:xfrm>
            <a:off x="6769915" y="3027776"/>
            <a:ext cx="394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C. Hay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detrás</a:t>
            </a:r>
            <a:r>
              <a:rPr lang="nl-BE" dirty="0"/>
              <a:t> del bar Paco.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D6CE2DE-BE95-4EB6-BD4E-88ACCF559935}"/>
              </a:ext>
            </a:extLst>
          </p:cNvPr>
          <p:cNvSpPr txBox="1"/>
          <p:nvPr/>
        </p:nvSpPr>
        <p:spPr>
          <a:xfrm>
            <a:off x="6837027" y="3460785"/>
            <a:ext cx="427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H. </a:t>
            </a:r>
            <a:r>
              <a:rPr lang="nl-BE" dirty="0" err="1"/>
              <a:t>Está</a:t>
            </a:r>
            <a:r>
              <a:rPr lang="nl-BE" dirty="0"/>
              <a:t> en el </a:t>
            </a:r>
            <a:r>
              <a:rPr lang="nl-BE" dirty="0" err="1"/>
              <a:t>centro</a:t>
            </a:r>
            <a:r>
              <a:rPr lang="nl-BE" dirty="0"/>
              <a:t>, a 15 </a:t>
            </a:r>
            <a:r>
              <a:rPr lang="nl-BE" dirty="0" err="1"/>
              <a:t>minutos</a:t>
            </a:r>
            <a:r>
              <a:rPr lang="nl-BE" dirty="0"/>
              <a:t> de </a:t>
            </a:r>
            <a:r>
              <a:rPr lang="nl-BE" dirty="0" err="1"/>
              <a:t>aquí</a:t>
            </a:r>
            <a:r>
              <a:rPr lang="nl-BE" dirty="0"/>
              <a:t>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F8BF18-1B6D-4087-A729-1C1A58AF9246}"/>
              </a:ext>
            </a:extLst>
          </p:cNvPr>
          <p:cNvSpPr txBox="1"/>
          <p:nvPr/>
        </p:nvSpPr>
        <p:spPr>
          <a:xfrm>
            <a:off x="6837027" y="3893794"/>
            <a:ext cx="357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A. En la </a:t>
            </a:r>
            <a:r>
              <a:rPr lang="nl-BE" dirty="0" err="1"/>
              <a:t>oficina</a:t>
            </a:r>
            <a:r>
              <a:rPr lang="nl-BE" dirty="0"/>
              <a:t> de </a:t>
            </a:r>
            <a:r>
              <a:rPr lang="nl-BE" dirty="0" err="1"/>
              <a:t>turismo</a:t>
            </a:r>
            <a:r>
              <a:rPr lang="nl-BE" dirty="0"/>
              <a:t>.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541D75-4E73-4154-8E88-A05944EACF72}"/>
              </a:ext>
            </a:extLst>
          </p:cNvPr>
          <p:cNvSpPr txBox="1"/>
          <p:nvPr/>
        </p:nvSpPr>
        <p:spPr>
          <a:xfrm>
            <a:off x="6837027" y="4263126"/>
            <a:ext cx="328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G. La bodega, en la </a:t>
            </a:r>
            <a:r>
              <a:rPr lang="nl-BE" dirty="0" err="1"/>
              <a:t>calle</a:t>
            </a:r>
            <a:r>
              <a:rPr lang="nl-BE" dirty="0"/>
              <a:t> </a:t>
            </a:r>
            <a:r>
              <a:rPr lang="nl-BE" dirty="0" err="1"/>
              <a:t>Luceros</a:t>
            </a:r>
            <a:r>
              <a:rPr lang="nl-BE" dirty="0"/>
              <a:t>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8E0161E-20CA-49F1-8367-673E35D710C1}"/>
              </a:ext>
            </a:extLst>
          </p:cNvPr>
          <p:cNvSpPr txBox="1"/>
          <p:nvPr/>
        </p:nvSpPr>
        <p:spPr>
          <a:xfrm>
            <a:off x="6848212" y="4676106"/>
            <a:ext cx="440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F. Dos </a:t>
            </a:r>
            <a:r>
              <a:rPr lang="nl-BE" dirty="0" err="1"/>
              <a:t>veces</a:t>
            </a:r>
            <a:r>
              <a:rPr lang="nl-BE" dirty="0"/>
              <a:t> al día, a las 11 y a las 15h.</a:t>
            </a:r>
          </a:p>
        </p:txBody>
      </p:sp>
    </p:spTree>
    <p:extLst>
      <p:ext uri="{BB962C8B-B14F-4D97-AF65-F5344CB8AC3E}">
        <p14:creationId xmlns:p14="http://schemas.microsoft.com/office/powerpoint/2010/main" val="40287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951D222-78F3-4E03-BC1E-BCFFA2616EE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1"/>
          <a:stretch/>
        </p:blipFill>
        <p:spPr bwMode="auto">
          <a:xfrm>
            <a:off x="853754" y="1536287"/>
            <a:ext cx="8323802" cy="2775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1F73572-69A8-408E-BE09-989B0C7B5E40}"/>
              </a:ext>
            </a:extLst>
          </p:cNvPr>
          <p:cNvSpPr txBox="1"/>
          <p:nvPr/>
        </p:nvSpPr>
        <p:spPr>
          <a:xfrm>
            <a:off x="9924176" y="1602297"/>
            <a:ext cx="16358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Ir</a:t>
            </a:r>
          </a:p>
          <a:p>
            <a:r>
              <a:rPr lang="nl-BE" dirty="0" err="1"/>
              <a:t>Voy</a:t>
            </a:r>
            <a:endParaRPr lang="nl-BE" dirty="0"/>
          </a:p>
          <a:p>
            <a:r>
              <a:rPr lang="nl-BE" dirty="0"/>
              <a:t>Vas</a:t>
            </a:r>
          </a:p>
          <a:p>
            <a:r>
              <a:rPr lang="nl-BE" dirty="0"/>
              <a:t>Va</a:t>
            </a:r>
          </a:p>
          <a:p>
            <a:r>
              <a:rPr lang="nl-BE" dirty="0" err="1"/>
              <a:t>Vamos</a:t>
            </a:r>
            <a:endParaRPr lang="nl-BE" dirty="0"/>
          </a:p>
          <a:p>
            <a:r>
              <a:rPr lang="nl-BE" dirty="0" err="1"/>
              <a:t>Vais</a:t>
            </a:r>
            <a:endParaRPr lang="nl-BE" dirty="0"/>
          </a:p>
          <a:p>
            <a:r>
              <a:rPr lang="nl-BE" dirty="0"/>
              <a:t>van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26E495-30E8-4C80-9DE0-6CFE933D8A7A}"/>
              </a:ext>
            </a:extLst>
          </p:cNvPr>
          <p:cNvSpPr txBox="1"/>
          <p:nvPr/>
        </p:nvSpPr>
        <p:spPr>
          <a:xfrm>
            <a:off x="1386979" y="3633622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va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B0511B6-8FF9-432A-B252-9DE8B30547E4}"/>
              </a:ext>
            </a:extLst>
          </p:cNvPr>
          <p:cNvSpPr txBox="1"/>
          <p:nvPr/>
        </p:nvSpPr>
        <p:spPr>
          <a:xfrm>
            <a:off x="1386980" y="2115424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vamos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E38E0F-4B59-4652-B9B5-45C799F5EC89}"/>
              </a:ext>
            </a:extLst>
          </p:cNvPr>
          <p:cNvSpPr txBox="1"/>
          <p:nvPr/>
        </p:nvSpPr>
        <p:spPr>
          <a:xfrm>
            <a:off x="2270620" y="2617959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vais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97B72A4-BC67-43AA-B336-80C7E88359BB}"/>
              </a:ext>
            </a:extLst>
          </p:cNvPr>
          <p:cNvSpPr txBox="1"/>
          <p:nvPr/>
        </p:nvSpPr>
        <p:spPr>
          <a:xfrm>
            <a:off x="2031534" y="3137671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voy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9CF9CB0-47F5-4DF6-A460-26121EFE7888}"/>
              </a:ext>
            </a:extLst>
          </p:cNvPr>
          <p:cNvSpPr txBox="1"/>
          <p:nvPr/>
        </p:nvSpPr>
        <p:spPr>
          <a:xfrm>
            <a:off x="2237063" y="1645532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van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317152A-6D3D-4EB1-B99E-6596AB1A6778}"/>
              </a:ext>
            </a:extLst>
          </p:cNvPr>
          <p:cNvSpPr txBox="1"/>
          <p:nvPr/>
        </p:nvSpPr>
        <p:spPr>
          <a:xfrm>
            <a:off x="6283354" y="1645532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vas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CFBEEDB-3EC7-437E-B53D-F39E0B6B7119}"/>
              </a:ext>
            </a:extLst>
          </p:cNvPr>
          <p:cNvSpPr txBox="1"/>
          <p:nvPr/>
        </p:nvSpPr>
        <p:spPr>
          <a:xfrm>
            <a:off x="6130954" y="2142907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voy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D90E486-2729-41DC-B4E1-E37CFC4D8258}"/>
              </a:ext>
            </a:extLst>
          </p:cNvPr>
          <p:cNvSpPr txBox="1"/>
          <p:nvPr/>
        </p:nvSpPr>
        <p:spPr>
          <a:xfrm>
            <a:off x="7004807" y="2628368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va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571C604-A834-4A72-BE92-844EBF9B5FE8}"/>
              </a:ext>
            </a:extLst>
          </p:cNvPr>
          <p:cNvSpPr txBox="1"/>
          <p:nvPr/>
        </p:nvSpPr>
        <p:spPr>
          <a:xfrm>
            <a:off x="6434356" y="3143723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voy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AD31809-5751-448B-A133-436BD8C6AE8F}"/>
              </a:ext>
            </a:extLst>
          </p:cNvPr>
          <p:cNvSpPr txBox="1"/>
          <p:nvPr/>
        </p:nvSpPr>
        <p:spPr>
          <a:xfrm>
            <a:off x="1308683" y="377505"/>
            <a:ext cx="21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Verbo</a:t>
            </a:r>
            <a:r>
              <a:rPr lang="nl-BE" dirty="0"/>
              <a:t>: IR</a:t>
            </a:r>
          </a:p>
        </p:txBody>
      </p:sp>
    </p:spTree>
    <p:extLst>
      <p:ext uri="{BB962C8B-B14F-4D97-AF65-F5344CB8AC3E}">
        <p14:creationId xmlns:p14="http://schemas.microsoft.com/office/powerpoint/2010/main" val="11464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56BAFC8-F649-4C92-AE71-EBEC9108CE02}"/>
              </a:ext>
            </a:extLst>
          </p:cNvPr>
          <p:cNvSpPr txBox="1"/>
          <p:nvPr/>
        </p:nvSpPr>
        <p:spPr>
          <a:xfrm>
            <a:off x="981512" y="369116"/>
            <a:ext cx="400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Buscamos</a:t>
            </a:r>
            <a:r>
              <a:rPr lang="nl-BE" b="1" dirty="0"/>
              <a:t> el </a:t>
            </a:r>
            <a:r>
              <a:rPr lang="nl-BE" b="1" dirty="0" err="1"/>
              <a:t>tesoro</a:t>
            </a:r>
            <a:r>
              <a:rPr lang="nl-BE" b="1" dirty="0"/>
              <a:t> de Bogotá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6AE96C4-207A-4464-836C-ED5A68B4176E}"/>
              </a:ext>
            </a:extLst>
          </p:cNvPr>
          <p:cNvSpPr txBox="1"/>
          <p:nvPr/>
        </p:nvSpPr>
        <p:spPr>
          <a:xfrm>
            <a:off x="981512" y="906011"/>
            <a:ext cx="491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8A Primera </a:t>
            </a:r>
            <a:r>
              <a:rPr lang="nl-BE" b="1" dirty="0" err="1">
                <a:solidFill>
                  <a:srgbClr val="00B0F0"/>
                </a:solidFill>
              </a:rPr>
              <a:t>pista</a:t>
            </a:r>
            <a:r>
              <a:rPr lang="nl-BE" b="1" dirty="0">
                <a:solidFill>
                  <a:srgbClr val="00B0F0"/>
                </a:solidFill>
              </a:rPr>
              <a:t> ¿Cómo </a:t>
            </a:r>
            <a:r>
              <a:rPr lang="nl-BE" b="1" dirty="0" err="1">
                <a:solidFill>
                  <a:srgbClr val="00B0F0"/>
                </a:solidFill>
              </a:rPr>
              <a:t>vamos</a:t>
            </a:r>
            <a:r>
              <a:rPr lang="nl-BE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E4F6A-864C-4470-AA62-6835BA6144F2}"/>
              </a:ext>
            </a:extLst>
          </p:cNvPr>
          <p:cNvSpPr txBox="1"/>
          <p:nvPr/>
        </p:nvSpPr>
        <p:spPr>
          <a:xfrm>
            <a:off x="7712281" y="369115"/>
            <a:ext cx="1688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Buscar</a:t>
            </a:r>
            <a:endParaRPr lang="nl-BE" b="1" dirty="0"/>
          </a:p>
          <a:p>
            <a:r>
              <a:rPr lang="nl-BE" dirty="0" err="1"/>
              <a:t>Busco</a:t>
            </a:r>
            <a:r>
              <a:rPr lang="nl-BE" dirty="0"/>
              <a:t> </a:t>
            </a:r>
          </a:p>
          <a:p>
            <a:r>
              <a:rPr lang="nl-BE" dirty="0" err="1"/>
              <a:t>Buscas</a:t>
            </a:r>
            <a:endParaRPr lang="nl-BE" dirty="0"/>
          </a:p>
          <a:p>
            <a:r>
              <a:rPr lang="nl-BE" dirty="0" err="1"/>
              <a:t>Busca</a:t>
            </a:r>
            <a:endParaRPr lang="nl-BE" dirty="0"/>
          </a:p>
          <a:p>
            <a:r>
              <a:rPr lang="nl-BE" dirty="0" err="1"/>
              <a:t>Buscamos</a:t>
            </a:r>
            <a:endParaRPr lang="nl-BE" dirty="0"/>
          </a:p>
          <a:p>
            <a:r>
              <a:rPr lang="nl-BE" dirty="0" err="1"/>
              <a:t>Buscáis</a:t>
            </a:r>
            <a:r>
              <a:rPr lang="nl-BE" dirty="0"/>
              <a:t> </a:t>
            </a:r>
          </a:p>
          <a:p>
            <a:r>
              <a:rPr lang="nl-BE" dirty="0" err="1"/>
              <a:t>buscan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888784E-2DF5-4081-B437-935361EEA419}"/>
              </a:ext>
            </a:extLst>
          </p:cNvPr>
          <p:cNvSpPr txBox="1"/>
          <p:nvPr/>
        </p:nvSpPr>
        <p:spPr>
          <a:xfrm>
            <a:off x="7712281" y="2650921"/>
            <a:ext cx="1054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Tomar</a:t>
            </a:r>
          </a:p>
          <a:p>
            <a:r>
              <a:rPr lang="nl-BE" dirty="0" err="1"/>
              <a:t>Bajar</a:t>
            </a:r>
            <a:endParaRPr lang="nl-BE" dirty="0"/>
          </a:p>
          <a:p>
            <a:r>
              <a:rPr lang="nl-BE" dirty="0" err="1"/>
              <a:t>cambiar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A3057CA-9963-4326-B388-F955FFCFDDB7}"/>
              </a:ext>
            </a:extLst>
          </p:cNvPr>
          <p:cNvSpPr txBox="1"/>
          <p:nvPr/>
        </p:nvSpPr>
        <p:spPr>
          <a:xfrm>
            <a:off x="1048624" y="1560352"/>
            <a:ext cx="3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1. </a:t>
            </a:r>
            <a:r>
              <a:rPr lang="nl-BE" dirty="0" err="1"/>
              <a:t>Primero</a:t>
            </a:r>
            <a:r>
              <a:rPr lang="nl-BE" dirty="0"/>
              <a:t> va en </a:t>
            </a:r>
            <a:r>
              <a:rPr lang="nl-BE" dirty="0" err="1"/>
              <a:t>bicicleta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DD4456A-E54C-4F0F-BD27-19F15768BDC3}"/>
              </a:ext>
            </a:extLst>
          </p:cNvPr>
          <p:cNvSpPr txBox="1"/>
          <p:nvPr/>
        </p:nvSpPr>
        <p:spPr>
          <a:xfrm>
            <a:off x="1107347" y="2189525"/>
            <a:ext cx="232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2. </a:t>
            </a:r>
            <a:r>
              <a:rPr lang="nl-BE" dirty="0" err="1"/>
              <a:t>Toma</a:t>
            </a:r>
            <a:r>
              <a:rPr lang="nl-BE" dirty="0"/>
              <a:t> la línea 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9B8AE7-2108-46EC-8D18-C324D27B0707}"/>
              </a:ext>
            </a:extLst>
          </p:cNvPr>
          <p:cNvSpPr txBox="1"/>
          <p:nvPr/>
        </p:nvSpPr>
        <p:spPr>
          <a:xfrm>
            <a:off x="1107347" y="2818698"/>
            <a:ext cx="202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3. Baja en </a:t>
            </a:r>
            <a:r>
              <a:rPr lang="nl-BE" dirty="0" err="1"/>
              <a:t>Licuarte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29D84CB-3AF8-438B-8F94-C06B5000372D}"/>
              </a:ext>
            </a:extLst>
          </p:cNvPr>
          <p:cNvSpPr txBox="1"/>
          <p:nvPr/>
        </p:nvSpPr>
        <p:spPr>
          <a:xfrm>
            <a:off x="1057013" y="3485305"/>
            <a:ext cx="320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4. Baja en </a:t>
            </a:r>
            <a:r>
              <a:rPr lang="nl-BE" dirty="0" err="1"/>
              <a:t>avenida</a:t>
            </a:r>
            <a:r>
              <a:rPr lang="nl-BE" dirty="0"/>
              <a:t> </a:t>
            </a:r>
            <a:r>
              <a:rPr lang="nl-BE" dirty="0" err="1"/>
              <a:t>Giménez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D0F4EA0-CB88-4C4A-9CDA-0DB3203FCB1D}"/>
              </a:ext>
            </a:extLst>
          </p:cNvPr>
          <p:cNvSpPr txBox="1"/>
          <p:nvPr/>
        </p:nvSpPr>
        <p:spPr>
          <a:xfrm>
            <a:off x="1107346" y="4219662"/>
            <a:ext cx="3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5. Va a </a:t>
            </a:r>
            <a:r>
              <a:rPr lang="nl-BE" dirty="0" err="1"/>
              <a:t>pie</a:t>
            </a:r>
            <a:r>
              <a:rPr lang="nl-BE" dirty="0"/>
              <a:t> </a:t>
            </a:r>
            <a:r>
              <a:rPr lang="nl-BE" dirty="0" err="1"/>
              <a:t>unos</a:t>
            </a:r>
            <a:r>
              <a:rPr lang="nl-BE" dirty="0"/>
              <a:t> 5 </a:t>
            </a:r>
            <a:r>
              <a:rPr lang="nl-BE" dirty="0" err="1"/>
              <a:t>minutos</a:t>
            </a:r>
            <a:endParaRPr lang="nl-BE" dirty="0"/>
          </a:p>
        </p:txBody>
      </p:sp>
      <p:pic>
        <p:nvPicPr>
          <p:cNvPr id="12" name="nv_pap2 pista 22">
            <a:hlinkClick r:id="" action="ppaction://media"/>
            <a:extLst>
              <a:ext uri="{FF2B5EF4-FFF2-40B4-BE49-F238E27FC236}">
                <a16:creationId xmlns:a16="http://schemas.microsoft.com/office/drawing/2014/main" id="{D278CF15-0F0C-41D4-8D1A-D563D0047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2681" y="5003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5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FCE5609-CAF9-41F0-A39D-06C2F75E89CF}"/>
              </a:ext>
            </a:extLst>
          </p:cNvPr>
          <p:cNvSpPr txBox="1"/>
          <p:nvPr/>
        </p:nvSpPr>
        <p:spPr>
          <a:xfrm>
            <a:off x="906011" y="469784"/>
            <a:ext cx="518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8b Para </a:t>
            </a:r>
            <a:r>
              <a:rPr lang="nl-BE" b="1" dirty="0" err="1">
                <a:solidFill>
                  <a:srgbClr val="00B0F0"/>
                </a:solidFill>
              </a:rPr>
              <a:t>llegar</a:t>
            </a:r>
            <a:r>
              <a:rPr lang="nl-BE" b="1" dirty="0">
                <a:solidFill>
                  <a:srgbClr val="00B0F0"/>
                </a:solidFill>
              </a:rPr>
              <a:t> a mi </a:t>
            </a:r>
            <a:r>
              <a:rPr lang="nl-BE" b="1" dirty="0" err="1">
                <a:solidFill>
                  <a:srgbClr val="00B0F0"/>
                </a:solidFill>
              </a:rPr>
              <a:t>casa</a:t>
            </a:r>
            <a:endParaRPr lang="nl-BE" b="1" dirty="0">
              <a:solidFill>
                <a:srgbClr val="00B0F0"/>
              </a:solidFill>
            </a:endParaRP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D76E0EB8-E285-46FE-BACC-91D5AC853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502886"/>
              </p:ext>
            </p:extLst>
          </p:nvPr>
        </p:nvGraphicFramePr>
        <p:xfrm>
          <a:off x="746620" y="126495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169">
                  <a:extLst>
                    <a:ext uri="{9D8B030D-6E8A-4147-A177-3AD203B41FA5}">
                      <a16:colId xmlns:a16="http://schemas.microsoft.com/office/drawing/2014/main" val="4135771566"/>
                    </a:ext>
                  </a:extLst>
                </a:gridCol>
                <a:gridCol w="5411831">
                  <a:extLst>
                    <a:ext uri="{9D8B030D-6E8A-4147-A177-3AD203B41FA5}">
                      <a16:colId xmlns:a16="http://schemas.microsoft.com/office/drawing/2014/main" val="3274064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Organizar</a:t>
                      </a:r>
                      <a:r>
                        <a:rPr lang="nl-BE" dirty="0"/>
                        <a:t> la </a:t>
                      </a:r>
                      <a:r>
                        <a:rPr lang="nl-BE" dirty="0" err="1"/>
                        <a:t>información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Dar </a:t>
                      </a:r>
                      <a:r>
                        <a:rPr lang="nl-BE" dirty="0" err="1"/>
                        <a:t>instrucciones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67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Primero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Toma</a:t>
                      </a:r>
                      <a:r>
                        <a:rPr lang="nl-BE" dirty="0"/>
                        <a:t> (</a:t>
                      </a:r>
                      <a:r>
                        <a:rPr lang="nl-BE" dirty="0" err="1"/>
                        <a:t>ud</a:t>
                      </a:r>
                      <a:r>
                        <a:rPr lang="nl-BE" dirty="0"/>
                        <a:t>.) / </a:t>
                      </a:r>
                      <a:r>
                        <a:rPr lang="nl-BE" dirty="0" err="1"/>
                        <a:t>tomas</a:t>
                      </a:r>
                      <a:r>
                        <a:rPr lang="nl-BE" dirty="0"/>
                        <a:t> (tú)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129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Después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Baja (</a:t>
                      </a:r>
                      <a:r>
                        <a:rPr lang="nl-BE" dirty="0" err="1"/>
                        <a:t>ud</a:t>
                      </a:r>
                      <a:r>
                        <a:rPr lang="nl-BE" dirty="0"/>
                        <a:t>.) / </a:t>
                      </a:r>
                      <a:r>
                        <a:rPr lang="nl-BE" dirty="0" err="1"/>
                        <a:t>bajas</a:t>
                      </a:r>
                      <a:r>
                        <a:rPr lang="nl-BE" dirty="0"/>
                        <a:t> (tú)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460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Al </a:t>
                      </a:r>
                      <a:r>
                        <a:rPr lang="nl-BE" dirty="0" err="1"/>
                        <a:t>final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Tiene</a:t>
                      </a:r>
                      <a:r>
                        <a:rPr lang="nl-BE" dirty="0"/>
                        <a:t> (</a:t>
                      </a:r>
                      <a:r>
                        <a:rPr lang="nl-BE" dirty="0" err="1"/>
                        <a:t>ud</a:t>
                      </a:r>
                      <a:r>
                        <a:rPr lang="nl-BE" dirty="0"/>
                        <a:t>.) que / </a:t>
                      </a:r>
                      <a:r>
                        <a:rPr lang="nl-BE" dirty="0" err="1"/>
                        <a:t>tienes</a:t>
                      </a:r>
                      <a:r>
                        <a:rPr lang="nl-BE" dirty="0"/>
                        <a:t> (tú) que </a:t>
                      </a:r>
                      <a:r>
                        <a:rPr lang="nl-BE" dirty="0" err="1"/>
                        <a:t>cambiar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072257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3D4C380C-BDB4-465F-9C32-544E465992F5}"/>
              </a:ext>
            </a:extLst>
          </p:cNvPr>
          <p:cNvSpPr txBox="1"/>
          <p:nvPr/>
        </p:nvSpPr>
        <p:spPr>
          <a:xfrm>
            <a:off x="3593284" y="2967335"/>
            <a:ext cx="4200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Dar </a:t>
            </a:r>
            <a:r>
              <a:rPr lang="nl-BE" b="1" dirty="0" err="1"/>
              <a:t>instrucciones</a:t>
            </a: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presente: </a:t>
            </a:r>
            <a:r>
              <a:rPr lang="nl-BE" dirty="0" err="1"/>
              <a:t>toma</a:t>
            </a:r>
            <a:r>
              <a:rPr lang="nl-BE" dirty="0"/>
              <a:t> /</a:t>
            </a:r>
            <a:r>
              <a:rPr lang="nl-BE" dirty="0" err="1"/>
              <a:t>tomas</a:t>
            </a: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 err="1"/>
              <a:t>Tener</a:t>
            </a:r>
            <a:r>
              <a:rPr lang="nl-BE" dirty="0"/>
              <a:t> que + </a:t>
            </a:r>
            <a:r>
              <a:rPr lang="nl-BE" dirty="0" err="1"/>
              <a:t>infintivo</a:t>
            </a:r>
            <a:r>
              <a:rPr lang="nl-BE" dirty="0"/>
              <a:t>: </a:t>
            </a:r>
            <a:r>
              <a:rPr lang="nl-BE" dirty="0" err="1"/>
              <a:t>tiene</a:t>
            </a:r>
            <a:r>
              <a:rPr lang="nl-BE" dirty="0"/>
              <a:t>/s que </a:t>
            </a:r>
            <a:r>
              <a:rPr lang="nl-BE" dirty="0" err="1"/>
              <a:t>tomar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A369CAC-6022-4EFD-B4BD-53BD900C3BCF}"/>
              </a:ext>
            </a:extLst>
          </p:cNvPr>
          <p:cNvSpPr txBox="1"/>
          <p:nvPr/>
        </p:nvSpPr>
        <p:spPr>
          <a:xfrm>
            <a:off x="746620" y="4109689"/>
            <a:ext cx="518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52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12 Para ir a …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8B3654-890D-477E-AA2F-5DB218AD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20" y="4479021"/>
            <a:ext cx="9091085" cy="196684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E9939C-4BCE-4807-AB04-1496E7916C1E}"/>
              </a:ext>
            </a:extLst>
          </p:cNvPr>
          <p:cNvSpPr txBox="1"/>
          <p:nvPr/>
        </p:nvSpPr>
        <p:spPr>
          <a:xfrm>
            <a:off x="7418771" y="4949505"/>
            <a:ext cx="125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cambiar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965F0B7-DDEA-4AE9-9D0E-D76954CF09D0}"/>
              </a:ext>
            </a:extLst>
          </p:cNvPr>
          <p:cNvSpPr txBox="1"/>
          <p:nvPr/>
        </p:nvSpPr>
        <p:spPr>
          <a:xfrm>
            <a:off x="5110293" y="4698045"/>
            <a:ext cx="114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línea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0718EA3-5CB6-498A-9758-A9DAC57834D4}"/>
              </a:ext>
            </a:extLst>
          </p:cNvPr>
          <p:cNvSpPr txBox="1"/>
          <p:nvPr/>
        </p:nvSpPr>
        <p:spPr>
          <a:xfrm>
            <a:off x="1536368" y="5190270"/>
            <a:ext cx="150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dirección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4E8D3A4-6B93-4E64-8E2F-622DF7F86688}"/>
              </a:ext>
            </a:extLst>
          </p:cNvPr>
          <p:cNvSpPr txBox="1"/>
          <p:nvPr/>
        </p:nvSpPr>
        <p:spPr>
          <a:xfrm>
            <a:off x="4521665" y="5202623"/>
            <a:ext cx="8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bajar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7AF3363-BB6C-478C-BB7F-A4ADFD8AF16D}"/>
              </a:ext>
            </a:extLst>
          </p:cNvPr>
          <p:cNvSpPr txBox="1"/>
          <p:nvPr/>
        </p:nvSpPr>
        <p:spPr>
          <a:xfrm>
            <a:off x="5970218" y="5471067"/>
            <a:ext cx="8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tomar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9EA62D1-6217-436D-BB7E-0BD4C97753A5}"/>
              </a:ext>
            </a:extLst>
          </p:cNvPr>
          <p:cNvSpPr txBox="1"/>
          <p:nvPr/>
        </p:nvSpPr>
        <p:spPr>
          <a:xfrm>
            <a:off x="2704051" y="5744268"/>
            <a:ext cx="8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parada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610BEF7-06F0-4FB8-93D7-DBEF71C8D6A5}"/>
              </a:ext>
            </a:extLst>
          </p:cNvPr>
          <p:cNvSpPr txBox="1"/>
          <p:nvPr/>
        </p:nvSpPr>
        <p:spPr>
          <a:xfrm>
            <a:off x="7014728" y="5722527"/>
            <a:ext cx="8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bajar</a:t>
            </a:r>
            <a:endParaRPr lang="nl-B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9780563-F81A-4EF7-A431-B82CD1984B2D}"/>
              </a:ext>
            </a:extLst>
          </p:cNvPr>
          <p:cNvSpPr txBox="1"/>
          <p:nvPr/>
        </p:nvSpPr>
        <p:spPr>
          <a:xfrm>
            <a:off x="696286" y="469784"/>
            <a:ext cx="65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9A </a:t>
            </a:r>
            <a:r>
              <a:rPr lang="nl-BE" b="1" dirty="0" err="1">
                <a:solidFill>
                  <a:srgbClr val="00B0F0"/>
                </a:solidFill>
              </a:rPr>
              <a:t>segunda</a:t>
            </a:r>
            <a:r>
              <a:rPr lang="nl-BE" b="1" dirty="0">
                <a:solidFill>
                  <a:srgbClr val="00B0F0"/>
                </a:solidFill>
              </a:rPr>
              <a:t> </a:t>
            </a:r>
            <a:r>
              <a:rPr lang="nl-BE" b="1" dirty="0" err="1">
                <a:solidFill>
                  <a:srgbClr val="00B0F0"/>
                </a:solidFill>
              </a:rPr>
              <a:t>pista</a:t>
            </a:r>
            <a:r>
              <a:rPr lang="nl-BE" b="1" dirty="0">
                <a:solidFill>
                  <a:srgbClr val="00B0F0"/>
                </a:solidFill>
              </a:rPr>
              <a:t> ¿</a:t>
            </a:r>
            <a:r>
              <a:rPr lang="nl-BE" b="1" dirty="0" err="1">
                <a:solidFill>
                  <a:srgbClr val="00B0F0"/>
                </a:solidFill>
              </a:rPr>
              <a:t>dónde</a:t>
            </a:r>
            <a:r>
              <a:rPr lang="nl-BE" b="1" dirty="0">
                <a:solidFill>
                  <a:srgbClr val="00B0F0"/>
                </a:solidFill>
              </a:rPr>
              <a:t> </a:t>
            </a:r>
            <a:r>
              <a:rPr lang="nl-BE" b="1" dirty="0" err="1">
                <a:solidFill>
                  <a:srgbClr val="00B0F0"/>
                </a:solidFill>
              </a:rPr>
              <a:t>está</a:t>
            </a:r>
            <a:r>
              <a:rPr lang="nl-BE" b="1" dirty="0">
                <a:solidFill>
                  <a:srgbClr val="00B0F0"/>
                </a:solidFill>
              </a:rPr>
              <a:t> el </a:t>
            </a:r>
            <a:r>
              <a:rPr lang="nl-BE" b="1" dirty="0" err="1">
                <a:solidFill>
                  <a:srgbClr val="00B0F0"/>
                </a:solidFill>
              </a:rPr>
              <a:t>mapa</a:t>
            </a:r>
            <a:r>
              <a:rPr lang="nl-BE" b="1" dirty="0">
                <a:solidFill>
                  <a:srgbClr val="00B0F0"/>
                </a:solidFill>
              </a:rPr>
              <a:t> del </a:t>
            </a:r>
            <a:r>
              <a:rPr lang="nl-BE" b="1" dirty="0" err="1">
                <a:solidFill>
                  <a:srgbClr val="00B0F0"/>
                </a:solidFill>
              </a:rPr>
              <a:t>tesoro</a:t>
            </a:r>
            <a:r>
              <a:rPr lang="nl-BE" b="1" dirty="0">
                <a:solidFill>
                  <a:srgbClr val="00B0F0"/>
                </a:solidFill>
              </a:rPr>
              <a:t>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B303571-2C9B-4012-8730-60D38A944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644" y="1554324"/>
            <a:ext cx="4010256" cy="23381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0DB2E58-A925-4984-A8FF-A34CCA95D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86" y="1224726"/>
            <a:ext cx="5795580" cy="5163490"/>
          </a:xfrm>
          <a:prstGeom prst="rect">
            <a:avLst/>
          </a:prstGeom>
        </p:spPr>
      </p:pic>
      <p:pic>
        <p:nvPicPr>
          <p:cNvPr id="5" name="nv_pap2 pista 23">
            <a:hlinkClick r:id="" action="ppaction://media"/>
            <a:extLst>
              <a:ext uri="{FF2B5EF4-FFF2-40B4-BE49-F238E27FC236}">
                <a16:creationId xmlns:a16="http://schemas.microsoft.com/office/drawing/2014/main" id="{9985B81B-7D84-4EE8-8F6B-4EEF585AF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1237" y="4499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9780563-F81A-4EF7-A431-B82CD1984B2D}"/>
              </a:ext>
            </a:extLst>
          </p:cNvPr>
          <p:cNvSpPr txBox="1"/>
          <p:nvPr/>
        </p:nvSpPr>
        <p:spPr>
          <a:xfrm>
            <a:off x="696286" y="469784"/>
            <a:ext cx="65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9A </a:t>
            </a:r>
            <a:r>
              <a:rPr lang="nl-BE" b="1" dirty="0" err="1">
                <a:solidFill>
                  <a:srgbClr val="00B0F0"/>
                </a:solidFill>
              </a:rPr>
              <a:t>segunda</a:t>
            </a:r>
            <a:r>
              <a:rPr lang="nl-BE" b="1" dirty="0">
                <a:solidFill>
                  <a:srgbClr val="00B0F0"/>
                </a:solidFill>
              </a:rPr>
              <a:t> </a:t>
            </a:r>
            <a:r>
              <a:rPr lang="nl-BE" b="1" dirty="0" err="1">
                <a:solidFill>
                  <a:srgbClr val="00B0F0"/>
                </a:solidFill>
              </a:rPr>
              <a:t>pista</a:t>
            </a:r>
            <a:r>
              <a:rPr lang="nl-BE" b="1" dirty="0">
                <a:solidFill>
                  <a:srgbClr val="00B0F0"/>
                </a:solidFill>
              </a:rPr>
              <a:t> ¿</a:t>
            </a:r>
            <a:r>
              <a:rPr lang="nl-BE" b="1" dirty="0" err="1">
                <a:solidFill>
                  <a:srgbClr val="00B0F0"/>
                </a:solidFill>
              </a:rPr>
              <a:t>dónde</a:t>
            </a:r>
            <a:r>
              <a:rPr lang="nl-BE" b="1" dirty="0">
                <a:solidFill>
                  <a:srgbClr val="00B0F0"/>
                </a:solidFill>
              </a:rPr>
              <a:t> </a:t>
            </a:r>
            <a:r>
              <a:rPr lang="nl-BE" b="1" dirty="0" err="1">
                <a:solidFill>
                  <a:srgbClr val="00B0F0"/>
                </a:solidFill>
              </a:rPr>
              <a:t>está</a:t>
            </a:r>
            <a:r>
              <a:rPr lang="nl-BE" b="1" dirty="0">
                <a:solidFill>
                  <a:srgbClr val="00B0F0"/>
                </a:solidFill>
              </a:rPr>
              <a:t> el </a:t>
            </a:r>
            <a:r>
              <a:rPr lang="nl-BE" b="1" dirty="0" err="1">
                <a:solidFill>
                  <a:srgbClr val="00B0F0"/>
                </a:solidFill>
              </a:rPr>
              <a:t>mapa</a:t>
            </a:r>
            <a:r>
              <a:rPr lang="nl-BE" b="1" dirty="0">
                <a:solidFill>
                  <a:srgbClr val="00B0F0"/>
                </a:solidFill>
              </a:rPr>
              <a:t> del </a:t>
            </a:r>
            <a:r>
              <a:rPr lang="nl-BE" b="1" dirty="0" err="1">
                <a:solidFill>
                  <a:srgbClr val="00B0F0"/>
                </a:solidFill>
              </a:rPr>
              <a:t>tesoro</a:t>
            </a:r>
            <a:r>
              <a:rPr lang="nl-BE" b="1" dirty="0">
                <a:solidFill>
                  <a:srgbClr val="00B0F0"/>
                </a:solidFill>
              </a:rPr>
              <a:t>?</a:t>
            </a:r>
          </a:p>
        </p:txBody>
      </p:sp>
      <p:pic>
        <p:nvPicPr>
          <p:cNvPr id="5" name="nv_pap2 pista 23">
            <a:hlinkClick r:id="" action="ppaction://media"/>
            <a:extLst>
              <a:ext uri="{FF2B5EF4-FFF2-40B4-BE49-F238E27FC236}">
                <a16:creationId xmlns:a16="http://schemas.microsoft.com/office/drawing/2014/main" id="{9985B81B-7D84-4EE8-8F6B-4EEF585AF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2264" y="4750312"/>
            <a:ext cx="609600" cy="6096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320049-21EF-47E3-97C2-782009B1E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30" y="1428489"/>
            <a:ext cx="4863417" cy="27324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908FF3D-620A-42CE-9EF7-6818A87A2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344600"/>
            <a:ext cx="5163013" cy="47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24C50B-2FCE-4D5F-8AC2-D249B92E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56" y="1264679"/>
            <a:ext cx="5943600" cy="24003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B44B8BCF-3090-406C-B456-19B7E1DB4B49}"/>
              </a:ext>
            </a:extLst>
          </p:cNvPr>
          <p:cNvSpPr txBox="1"/>
          <p:nvPr/>
        </p:nvSpPr>
        <p:spPr>
          <a:xfrm>
            <a:off x="897622" y="310393"/>
            <a:ext cx="444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Copias</a:t>
            </a:r>
            <a:r>
              <a:rPr lang="nl-BE" b="1" dirty="0">
                <a:solidFill>
                  <a:srgbClr val="00B0F0"/>
                </a:solidFill>
              </a:rPr>
              <a:t> pg. 51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3.1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F9C28CA-ADCC-4964-8C95-598C3F94098F}"/>
              </a:ext>
            </a:extLst>
          </p:cNvPr>
          <p:cNvSpPr/>
          <p:nvPr/>
        </p:nvSpPr>
        <p:spPr>
          <a:xfrm>
            <a:off x="6286151" y="1390474"/>
            <a:ext cx="428397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girar a la derecha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girar a la izquierda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subir y bajar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estar cerca / lejos de 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seguir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 todo recto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tomar la primera calle a la izquierda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cruzar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tomar la segunda calle a la derecha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ir hasta</a:t>
            </a:r>
            <a:endParaRPr lang="nl-B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8BD95ED-8BBB-4E13-898D-4E773D271E1C}"/>
              </a:ext>
            </a:extLst>
          </p:cNvPr>
          <p:cNvSpPr txBox="1"/>
          <p:nvPr/>
        </p:nvSpPr>
        <p:spPr>
          <a:xfrm>
            <a:off x="1266739" y="4362275"/>
            <a:ext cx="1308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Seguir</a:t>
            </a:r>
            <a:r>
              <a:rPr lang="nl-BE" b="1" dirty="0"/>
              <a:t> </a:t>
            </a:r>
          </a:p>
          <a:p>
            <a:r>
              <a:rPr lang="nl-BE" dirty="0" err="1"/>
              <a:t>Sigo</a:t>
            </a:r>
            <a:endParaRPr lang="nl-BE" dirty="0"/>
          </a:p>
          <a:p>
            <a:r>
              <a:rPr lang="nl-BE" dirty="0" err="1"/>
              <a:t>Sigues</a:t>
            </a:r>
            <a:endParaRPr lang="nl-BE" dirty="0"/>
          </a:p>
          <a:p>
            <a:r>
              <a:rPr lang="nl-BE" dirty="0" err="1"/>
              <a:t>Sigue</a:t>
            </a:r>
            <a:endParaRPr lang="nl-BE" dirty="0"/>
          </a:p>
          <a:p>
            <a:r>
              <a:rPr lang="nl-BE" dirty="0" err="1"/>
              <a:t>Seguimos</a:t>
            </a:r>
            <a:endParaRPr lang="nl-BE" dirty="0"/>
          </a:p>
          <a:p>
            <a:r>
              <a:rPr lang="nl-BE" dirty="0" err="1"/>
              <a:t>Seguís</a:t>
            </a:r>
            <a:endParaRPr lang="nl-BE" dirty="0"/>
          </a:p>
          <a:p>
            <a:r>
              <a:rPr lang="nl-BE" dirty="0" err="1"/>
              <a:t>siguen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8850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1EA41D98-8B8F-4DD8-9B57-33AAA99BE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145383"/>
              </p:ext>
            </p:extLst>
          </p:nvPr>
        </p:nvGraphicFramePr>
        <p:xfrm>
          <a:off x="595618" y="1080393"/>
          <a:ext cx="10301682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947">
                  <a:extLst>
                    <a:ext uri="{9D8B030D-6E8A-4147-A177-3AD203B41FA5}">
                      <a16:colId xmlns:a16="http://schemas.microsoft.com/office/drawing/2014/main" val="2710621336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3811509434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1947298721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1916718428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3279349527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895509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pedir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seguir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preferir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poder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0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Yo</a:t>
                      </a:r>
                    </a:p>
                    <a:p>
                      <a:r>
                        <a:rPr lang="nl-BE" dirty="0"/>
                        <a:t>Tú</a:t>
                      </a:r>
                    </a:p>
                    <a:p>
                      <a:r>
                        <a:rPr lang="nl-BE" dirty="0" err="1"/>
                        <a:t>Él</a:t>
                      </a:r>
                      <a:r>
                        <a:rPr lang="nl-BE" dirty="0"/>
                        <a:t>/</a:t>
                      </a:r>
                      <a:r>
                        <a:rPr lang="nl-BE" dirty="0" err="1"/>
                        <a:t>ella</a:t>
                      </a:r>
                      <a:r>
                        <a:rPr lang="nl-BE" dirty="0"/>
                        <a:t>/</a:t>
                      </a:r>
                      <a:r>
                        <a:rPr lang="nl-BE" dirty="0" err="1"/>
                        <a:t>usted</a:t>
                      </a:r>
                      <a:endParaRPr lang="nl-BE" dirty="0"/>
                    </a:p>
                    <a:p>
                      <a:r>
                        <a:rPr lang="nl-BE" dirty="0" err="1"/>
                        <a:t>Nosotros</a:t>
                      </a:r>
                      <a:r>
                        <a:rPr lang="nl-BE" dirty="0"/>
                        <a:t>/as</a:t>
                      </a:r>
                    </a:p>
                    <a:p>
                      <a:r>
                        <a:rPr lang="nl-BE" dirty="0" err="1"/>
                        <a:t>Vosotros</a:t>
                      </a:r>
                      <a:r>
                        <a:rPr lang="nl-BE" dirty="0"/>
                        <a:t>/as</a:t>
                      </a:r>
                    </a:p>
                    <a:p>
                      <a:r>
                        <a:rPr lang="nl-BE" dirty="0" err="1"/>
                        <a:t>Ellos</a:t>
                      </a:r>
                      <a:r>
                        <a:rPr lang="nl-BE" dirty="0"/>
                        <a:t>/as/</a:t>
                      </a:r>
                      <a:r>
                        <a:rPr lang="nl-BE" dirty="0" err="1"/>
                        <a:t>ustedes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881648"/>
                  </a:ext>
                </a:extLst>
              </a:tr>
            </a:tbl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E56B8A65-9689-41EF-B552-79E70D2FF7E9}"/>
              </a:ext>
            </a:extLst>
          </p:cNvPr>
          <p:cNvSpPr txBox="1"/>
          <p:nvPr/>
        </p:nvSpPr>
        <p:spPr>
          <a:xfrm>
            <a:off x="922789" y="402672"/>
            <a:ext cx="19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0C0"/>
                </a:solidFill>
              </a:rPr>
              <a:t>Libro</a:t>
            </a:r>
            <a:r>
              <a:rPr lang="nl-BE" b="1" dirty="0">
                <a:solidFill>
                  <a:srgbClr val="0070C0"/>
                </a:solidFill>
              </a:rPr>
              <a:t> pg. 52 </a:t>
            </a:r>
            <a:r>
              <a:rPr lang="nl-BE" b="1" dirty="0" err="1">
                <a:solidFill>
                  <a:srgbClr val="0070C0"/>
                </a:solidFill>
              </a:rPr>
              <a:t>ej</a:t>
            </a:r>
            <a:r>
              <a:rPr lang="nl-BE" b="1" dirty="0">
                <a:solidFill>
                  <a:srgbClr val="0070C0"/>
                </a:solidFill>
              </a:rPr>
              <a:t>. 10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D5CC924-7A9B-4AE8-9CA6-BA623AE3E1B8}"/>
              </a:ext>
            </a:extLst>
          </p:cNvPr>
          <p:cNvSpPr txBox="1"/>
          <p:nvPr/>
        </p:nvSpPr>
        <p:spPr>
          <a:xfrm>
            <a:off x="2407641" y="1434267"/>
            <a:ext cx="872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Voy</a:t>
            </a:r>
            <a:endParaRPr lang="nl-BE" dirty="0"/>
          </a:p>
          <a:p>
            <a:r>
              <a:rPr lang="nl-BE" dirty="0"/>
              <a:t>Vas</a:t>
            </a:r>
          </a:p>
          <a:p>
            <a:r>
              <a:rPr lang="nl-BE" dirty="0"/>
              <a:t>Va</a:t>
            </a:r>
          </a:p>
          <a:p>
            <a:r>
              <a:rPr lang="nl-BE" dirty="0" err="1"/>
              <a:t>Vamos</a:t>
            </a:r>
            <a:endParaRPr lang="nl-BE" dirty="0"/>
          </a:p>
          <a:p>
            <a:r>
              <a:rPr lang="nl-BE" dirty="0" err="1"/>
              <a:t>Vais</a:t>
            </a:r>
            <a:endParaRPr lang="nl-BE" dirty="0"/>
          </a:p>
          <a:p>
            <a:r>
              <a:rPr lang="nl-BE" dirty="0"/>
              <a:t>van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138C921-764F-4A87-A8D8-2393D7813C85}"/>
              </a:ext>
            </a:extLst>
          </p:cNvPr>
          <p:cNvSpPr txBox="1"/>
          <p:nvPr/>
        </p:nvSpPr>
        <p:spPr>
          <a:xfrm>
            <a:off x="4077049" y="1434267"/>
            <a:ext cx="1249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Pido</a:t>
            </a:r>
            <a:endParaRPr lang="nl-BE" dirty="0"/>
          </a:p>
          <a:p>
            <a:r>
              <a:rPr lang="nl-BE" dirty="0" err="1"/>
              <a:t>Pides</a:t>
            </a:r>
            <a:endParaRPr lang="nl-BE" dirty="0"/>
          </a:p>
          <a:p>
            <a:r>
              <a:rPr lang="nl-BE" dirty="0" err="1"/>
              <a:t>Pide</a:t>
            </a:r>
            <a:endParaRPr lang="nl-BE" dirty="0"/>
          </a:p>
          <a:p>
            <a:r>
              <a:rPr lang="nl-BE" dirty="0" err="1"/>
              <a:t>Pedimos</a:t>
            </a:r>
            <a:endParaRPr lang="nl-BE" dirty="0"/>
          </a:p>
          <a:p>
            <a:r>
              <a:rPr lang="nl-BE" dirty="0"/>
              <a:t>Pedís</a:t>
            </a:r>
          </a:p>
          <a:p>
            <a:r>
              <a:rPr lang="nl-BE" dirty="0" err="1"/>
              <a:t>piden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B15A4FA-1BB3-4AB6-919A-99F7384B29CB}"/>
              </a:ext>
            </a:extLst>
          </p:cNvPr>
          <p:cNvSpPr txBox="1"/>
          <p:nvPr/>
        </p:nvSpPr>
        <p:spPr>
          <a:xfrm>
            <a:off x="5746459" y="1434267"/>
            <a:ext cx="1308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Sigo</a:t>
            </a:r>
            <a:endParaRPr lang="nl-BE" dirty="0"/>
          </a:p>
          <a:p>
            <a:r>
              <a:rPr lang="nl-BE" dirty="0" err="1"/>
              <a:t>Sigues</a:t>
            </a:r>
            <a:endParaRPr lang="nl-BE" dirty="0"/>
          </a:p>
          <a:p>
            <a:r>
              <a:rPr lang="nl-BE" dirty="0" err="1"/>
              <a:t>Sigue</a:t>
            </a:r>
            <a:endParaRPr lang="nl-BE" dirty="0"/>
          </a:p>
          <a:p>
            <a:r>
              <a:rPr lang="nl-BE" dirty="0" err="1"/>
              <a:t>Seguimos</a:t>
            </a:r>
            <a:endParaRPr lang="nl-BE" dirty="0"/>
          </a:p>
          <a:p>
            <a:r>
              <a:rPr lang="nl-BE" dirty="0" err="1"/>
              <a:t>Seguís</a:t>
            </a:r>
            <a:endParaRPr lang="nl-BE" dirty="0"/>
          </a:p>
          <a:p>
            <a:r>
              <a:rPr lang="nl-BE" dirty="0" err="1"/>
              <a:t>siguen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50D0D91-12AF-41CF-B860-4815BABEE2C9}"/>
              </a:ext>
            </a:extLst>
          </p:cNvPr>
          <p:cNvSpPr txBox="1"/>
          <p:nvPr/>
        </p:nvSpPr>
        <p:spPr>
          <a:xfrm>
            <a:off x="7474591" y="1434267"/>
            <a:ext cx="1308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Prefiero</a:t>
            </a:r>
            <a:endParaRPr lang="nl-BE" dirty="0"/>
          </a:p>
          <a:p>
            <a:r>
              <a:rPr lang="nl-BE" dirty="0" err="1"/>
              <a:t>Prefieres</a:t>
            </a:r>
            <a:endParaRPr lang="nl-BE" dirty="0"/>
          </a:p>
          <a:p>
            <a:r>
              <a:rPr lang="nl-BE" dirty="0" err="1"/>
              <a:t>Prefiere</a:t>
            </a:r>
            <a:endParaRPr lang="nl-BE" dirty="0"/>
          </a:p>
          <a:p>
            <a:r>
              <a:rPr lang="nl-BE" dirty="0" err="1"/>
              <a:t>Preferimos</a:t>
            </a:r>
            <a:endParaRPr lang="nl-BE" dirty="0"/>
          </a:p>
          <a:p>
            <a:r>
              <a:rPr lang="nl-BE" dirty="0" err="1"/>
              <a:t>Preferís</a:t>
            </a:r>
            <a:endParaRPr lang="nl-BE" dirty="0"/>
          </a:p>
          <a:p>
            <a:r>
              <a:rPr lang="nl-BE" dirty="0" err="1"/>
              <a:t>prefieren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B821BDE-B8B6-4A7F-A6ED-3E508640DB99}"/>
              </a:ext>
            </a:extLst>
          </p:cNvPr>
          <p:cNvSpPr txBox="1"/>
          <p:nvPr/>
        </p:nvSpPr>
        <p:spPr>
          <a:xfrm>
            <a:off x="9202723" y="1434267"/>
            <a:ext cx="1308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Puedo</a:t>
            </a:r>
            <a:endParaRPr lang="nl-BE" dirty="0"/>
          </a:p>
          <a:p>
            <a:r>
              <a:rPr lang="nl-BE" dirty="0" err="1"/>
              <a:t>Puedes</a:t>
            </a:r>
            <a:endParaRPr lang="nl-BE" dirty="0"/>
          </a:p>
          <a:p>
            <a:r>
              <a:rPr lang="nl-BE" dirty="0" err="1"/>
              <a:t>Puede</a:t>
            </a:r>
            <a:endParaRPr lang="nl-BE" dirty="0"/>
          </a:p>
          <a:p>
            <a:r>
              <a:rPr lang="nl-BE" dirty="0" err="1"/>
              <a:t>Podemos</a:t>
            </a:r>
            <a:endParaRPr lang="nl-BE" dirty="0"/>
          </a:p>
          <a:p>
            <a:r>
              <a:rPr lang="nl-BE" dirty="0" err="1"/>
              <a:t>Podéis</a:t>
            </a:r>
            <a:endParaRPr lang="nl-BE" dirty="0"/>
          </a:p>
          <a:p>
            <a:r>
              <a:rPr lang="nl-BE" dirty="0" err="1"/>
              <a:t>pueden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54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519</Words>
  <Application>Microsoft Office PowerPoint</Application>
  <PresentationFormat>Breedbeeld</PresentationFormat>
  <Paragraphs>140</Paragraphs>
  <Slides>11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Kantoorthema</vt:lpstr>
      <vt:lpstr>Hoy es lunes,4 de mayo de 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MJOSE</dc:creator>
  <cp:lastModifiedBy>MJOSE</cp:lastModifiedBy>
  <cp:revision>73</cp:revision>
  <dcterms:created xsi:type="dcterms:W3CDTF">2017-03-26T14:49:19Z</dcterms:created>
  <dcterms:modified xsi:type="dcterms:W3CDTF">2020-05-04T20:03:13Z</dcterms:modified>
</cp:coreProperties>
</file>