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6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784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0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1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68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53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621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28/05/2020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642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28/05/2020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6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28/05/2020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496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5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4158-5808-451A-9AF8-9D8E1EF8430D}" type="datetimeFigureOut">
              <a:rPr lang="nl-BE" smtClean="0"/>
              <a:t>28/05/2020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13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800" dirty="0"/>
              <a:t>Hoy es jueves,28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15990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6C8D73B-D868-4666-8205-B47913543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22" y="953754"/>
            <a:ext cx="8943482" cy="337138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5D8E779-50ED-49E5-A66F-5D8F27842C69}"/>
              </a:ext>
            </a:extLst>
          </p:cNvPr>
          <p:cNvSpPr txBox="1"/>
          <p:nvPr/>
        </p:nvSpPr>
        <p:spPr>
          <a:xfrm>
            <a:off x="981102" y="402672"/>
            <a:ext cx="383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28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1A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CCA7C0-D866-4946-B042-7F8BE07E0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22" y="4916226"/>
            <a:ext cx="2845595" cy="144682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886339A-6464-4E4E-A27D-1D7D3E748C7B}"/>
              </a:ext>
            </a:extLst>
          </p:cNvPr>
          <p:cNvSpPr txBox="1"/>
          <p:nvPr/>
        </p:nvSpPr>
        <p:spPr>
          <a:xfrm>
            <a:off x="5108895" y="4916226"/>
            <a:ext cx="661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habitación</a:t>
            </a:r>
            <a:r>
              <a:rPr lang="nl-BE" dirty="0"/>
              <a:t>=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dormitorio</a:t>
            </a:r>
            <a:r>
              <a:rPr lang="nl-BE" dirty="0"/>
              <a:t> (</a:t>
            </a:r>
            <a:r>
              <a:rPr lang="nl-BE" dirty="0" err="1"/>
              <a:t>habitación</a:t>
            </a:r>
            <a:r>
              <a:rPr lang="nl-BE" dirty="0"/>
              <a:t> para </a:t>
            </a:r>
            <a:r>
              <a:rPr lang="nl-BE" dirty="0" err="1"/>
              <a:t>dormir</a:t>
            </a:r>
            <a:r>
              <a:rPr lang="nl-BE" dirty="0"/>
              <a:t>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012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BA9C43-5605-45D6-8C84-E7EC073D1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34" y="1321262"/>
            <a:ext cx="8361820" cy="354536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4E09FA3-B2C2-47E8-B2CA-B071C95FB651}"/>
              </a:ext>
            </a:extLst>
          </p:cNvPr>
          <p:cNvSpPr txBox="1"/>
          <p:nvPr/>
        </p:nvSpPr>
        <p:spPr>
          <a:xfrm>
            <a:off x="897622" y="436228"/>
            <a:ext cx="366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28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3a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0036C82-2EA9-4610-B210-B1AABC1DF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1429" y="3750524"/>
            <a:ext cx="2270453" cy="223221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A59B151-7438-439F-A44E-2A097DE64E2D}"/>
              </a:ext>
            </a:extLst>
          </p:cNvPr>
          <p:cNvSpPr txBox="1"/>
          <p:nvPr/>
        </p:nvSpPr>
        <p:spPr>
          <a:xfrm>
            <a:off x="813733" y="4513277"/>
            <a:ext cx="2768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5DE66D3-6D6B-4AD1-85BC-DFDD05F43FD1}"/>
              </a:ext>
            </a:extLst>
          </p:cNvPr>
          <p:cNvSpPr txBox="1"/>
          <p:nvPr/>
        </p:nvSpPr>
        <p:spPr>
          <a:xfrm>
            <a:off x="813733" y="1619074"/>
            <a:ext cx="3439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FA87D56-0217-4555-9B10-9E224EC07EF7}"/>
              </a:ext>
            </a:extLst>
          </p:cNvPr>
          <p:cNvSpPr txBox="1"/>
          <p:nvPr/>
        </p:nvSpPr>
        <p:spPr>
          <a:xfrm>
            <a:off x="4749169" y="3381192"/>
            <a:ext cx="3439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CA11552-9983-4350-B976-687D698925D0}"/>
              </a:ext>
            </a:extLst>
          </p:cNvPr>
          <p:cNvSpPr txBox="1"/>
          <p:nvPr/>
        </p:nvSpPr>
        <p:spPr>
          <a:xfrm>
            <a:off x="4785918" y="1988406"/>
            <a:ext cx="3439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4024762-7B4E-4FE8-AC2D-A5997C066FC8}"/>
              </a:ext>
            </a:extLst>
          </p:cNvPr>
          <p:cNvSpPr txBox="1"/>
          <p:nvPr/>
        </p:nvSpPr>
        <p:spPr>
          <a:xfrm>
            <a:off x="813732" y="2793533"/>
            <a:ext cx="3439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0EE70D9-1BC3-44D6-A977-2CB9A6A9EE05}"/>
              </a:ext>
            </a:extLst>
          </p:cNvPr>
          <p:cNvSpPr txBox="1"/>
          <p:nvPr/>
        </p:nvSpPr>
        <p:spPr>
          <a:xfrm>
            <a:off x="4785918" y="1694575"/>
            <a:ext cx="3439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6F44A7-469B-4FE3-91BF-27BC3B3DFAB3}"/>
              </a:ext>
            </a:extLst>
          </p:cNvPr>
          <p:cNvSpPr txBox="1"/>
          <p:nvPr/>
        </p:nvSpPr>
        <p:spPr>
          <a:xfrm>
            <a:off x="813732" y="3325804"/>
            <a:ext cx="3439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F347AE4-BC3F-4FF9-AFEE-BEC6F6FA22FF}"/>
              </a:ext>
            </a:extLst>
          </p:cNvPr>
          <p:cNvSpPr txBox="1"/>
          <p:nvPr/>
        </p:nvSpPr>
        <p:spPr>
          <a:xfrm>
            <a:off x="4749169" y="3087361"/>
            <a:ext cx="5620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35C7195-820E-4400-8510-3B9533D7157C}"/>
              </a:ext>
            </a:extLst>
          </p:cNvPr>
          <p:cNvSpPr txBox="1"/>
          <p:nvPr/>
        </p:nvSpPr>
        <p:spPr>
          <a:xfrm>
            <a:off x="740234" y="3611674"/>
            <a:ext cx="4613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FFA89CD-887F-4F3B-AE53-E0180729F1C8}"/>
              </a:ext>
            </a:extLst>
          </p:cNvPr>
          <p:cNvSpPr txBox="1"/>
          <p:nvPr/>
        </p:nvSpPr>
        <p:spPr>
          <a:xfrm>
            <a:off x="4724879" y="3939171"/>
            <a:ext cx="671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A4B37FC-B886-461C-A56D-88D134888FCF}"/>
              </a:ext>
            </a:extLst>
          </p:cNvPr>
          <p:cNvSpPr txBox="1"/>
          <p:nvPr/>
        </p:nvSpPr>
        <p:spPr>
          <a:xfrm>
            <a:off x="696286" y="4210838"/>
            <a:ext cx="4613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3F31292-E31F-48C1-8A18-C0F4597AB6AA}"/>
              </a:ext>
            </a:extLst>
          </p:cNvPr>
          <p:cNvSpPr txBox="1"/>
          <p:nvPr/>
        </p:nvSpPr>
        <p:spPr>
          <a:xfrm>
            <a:off x="4672666" y="4513277"/>
            <a:ext cx="5704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14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FEB5DA0-696A-4413-8A9E-6EA7C4E99318}"/>
              </a:ext>
            </a:extLst>
          </p:cNvPr>
          <p:cNvSpPr txBox="1"/>
          <p:nvPr/>
        </p:nvSpPr>
        <p:spPr>
          <a:xfrm>
            <a:off x="740234" y="2472439"/>
            <a:ext cx="6123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15</a:t>
            </a:r>
          </a:p>
        </p:txBody>
      </p:sp>
      <p:pic>
        <p:nvPicPr>
          <p:cNvPr id="18" name="nv_pap2 pista 24">
            <a:hlinkClick r:id="" action="ppaction://media"/>
            <a:extLst>
              <a:ext uri="{FF2B5EF4-FFF2-40B4-BE49-F238E27FC236}">
                <a16:creationId xmlns:a16="http://schemas.microsoft.com/office/drawing/2014/main" id="{3A6E6932-5BF3-4762-A15D-C204F12BA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8909" y="561878"/>
            <a:ext cx="487363" cy="48736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8A6D0D6-EA53-4908-8E9C-FFC1371DBF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055" t="16876" r="10574" b="12578"/>
          <a:stretch/>
        </p:blipFill>
        <p:spPr>
          <a:xfrm>
            <a:off x="1352631" y="5289690"/>
            <a:ext cx="1266737" cy="805283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14A016B5-D254-4D44-953D-E2646B919C5B}"/>
              </a:ext>
            </a:extLst>
          </p:cNvPr>
          <p:cNvSpPr txBox="1"/>
          <p:nvPr/>
        </p:nvSpPr>
        <p:spPr>
          <a:xfrm>
            <a:off x="1090569" y="6183767"/>
            <a:ext cx="545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cama</a:t>
            </a:r>
            <a:r>
              <a:rPr lang="nl-BE" dirty="0"/>
              <a:t> no es lo </a:t>
            </a:r>
            <a:r>
              <a:rPr lang="nl-BE" dirty="0" err="1"/>
              <a:t>mismo</a:t>
            </a:r>
            <a:r>
              <a:rPr lang="nl-BE" dirty="0"/>
              <a:t> que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habitación</a:t>
            </a:r>
            <a:endParaRPr lang="nl-BE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C6DF283-9F2D-4F6C-BF1D-7850372CEA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3015" y="5160462"/>
            <a:ext cx="1503728" cy="1001858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453BF7DF-8AA3-464A-9FA6-D9741DC3EA24}"/>
              </a:ext>
            </a:extLst>
          </p:cNvPr>
          <p:cNvSpPr txBox="1"/>
          <p:nvPr/>
        </p:nvSpPr>
        <p:spPr>
          <a:xfrm>
            <a:off x="5991742" y="5338225"/>
            <a:ext cx="352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hotel: </a:t>
            </a:r>
            <a:r>
              <a:rPr lang="nl-BE" dirty="0" err="1"/>
              <a:t>habitación</a:t>
            </a:r>
            <a:endParaRPr lang="nl-BE" dirty="0"/>
          </a:p>
          <a:p>
            <a:r>
              <a:rPr lang="nl-BE" dirty="0"/>
              <a:t>En </a:t>
            </a:r>
            <a:r>
              <a:rPr lang="nl-BE" dirty="0" err="1"/>
              <a:t>casa</a:t>
            </a:r>
            <a:r>
              <a:rPr lang="nl-BE" dirty="0"/>
              <a:t>: </a:t>
            </a:r>
            <a:r>
              <a:rPr lang="nl-BE" dirty="0" err="1"/>
              <a:t>habitación</a:t>
            </a:r>
            <a:r>
              <a:rPr lang="nl-BE" dirty="0"/>
              <a:t> o </a:t>
            </a:r>
            <a:r>
              <a:rPr lang="nl-BE" dirty="0" err="1"/>
              <a:t>dormitorio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78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83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E8E939A-90C1-489C-ABEA-813F40043197}"/>
              </a:ext>
            </a:extLst>
          </p:cNvPr>
          <p:cNvSpPr txBox="1"/>
          <p:nvPr/>
        </p:nvSpPr>
        <p:spPr>
          <a:xfrm>
            <a:off x="637564" y="494950"/>
            <a:ext cx="4303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Otra </a:t>
            </a:r>
            <a:r>
              <a:rPr lang="nl-BE" dirty="0" err="1"/>
              <a:t>isla</a:t>
            </a:r>
            <a:r>
              <a:rPr lang="nl-BE" dirty="0"/>
              <a:t>:</a:t>
            </a:r>
          </a:p>
          <a:p>
            <a:r>
              <a:rPr lang="nl-BE" dirty="0" err="1"/>
              <a:t>Está</a:t>
            </a:r>
            <a:r>
              <a:rPr lang="nl-BE" dirty="0"/>
              <a:t> en el Mar </a:t>
            </a:r>
            <a:r>
              <a:rPr lang="nl-BE" dirty="0" err="1"/>
              <a:t>Caribe</a:t>
            </a:r>
            <a:endParaRPr lang="nl-BE" dirty="0"/>
          </a:p>
          <a:p>
            <a:r>
              <a:rPr lang="nl-BE" dirty="0"/>
              <a:t>Lo </a:t>
            </a:r>
            <a:r>
              <a:rPr lang="nl-BE" dirty="0" err="1"/>
              <a:t>típico</a:t>
            </a:r>
            <a:r>
              <a:rPr lang="nl-BE" dirty="0"/>
              <a:t> es la salsa, el </a:t>
            </a:r>
            <a:r>
              <a:rPr lang="nl-BE" dirty="0" err="1"/>
              <a:t>ron</a:t>
            </a:r>
            <a:r>
              <a:rPr lang="nl-BE" dirty="0"/>
              <a:t> y el </a:t>
            </a:r>
            <a:r>
              <a:rPr lang="nl-BE" dirty="0" err="1"/>
              <a:t>tabaco</a:t>
            </a: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0BED1C9-EDE8-4D5B-8F3D-6D7C967DD1AF}"/>
              </a:ext>
            </a:extLst>
          </p:cNvPr>
          <p:cNvSpPr txBox="1"/>
          <p:nvPr/>
        </p:nvSpPr>
        <p:spPr>
          <a:xfrm>
            <a:off x="1040235" y="1770076"/>
            <a:ext cx="2365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b="1" dirty="0"/>
              <a:t>Cuba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D356A90-0490-40EE-9284-933F653FAD41}"/>
              </a:ext>
            </a:extLst>
          </p:cNvPr>
          <p:cNvSpPr txBox="1"/>
          <p:nvPr/>
        </p:nvSpPr>
        <p:spPr>
          <a:xfrm>
            <a:off x="1040235" y="3429000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¿Qué </a:t>
            </a:r>
            <a:r>
              <a:rPr lang="nl-BE" dirty="0" err="1"/>
              <a:t>asocias</a:t>
            </a:r>
            <a:r>
              <a:rPr lang="nl-BE" dirty="0"/>
              <a:t> con Cuba?</a:t>
            </a:r>
          </a:p>
        </p:txBody>
      </p:sp>
      <p:sp>
        <p:nvSpPr>
          <p:cNvPr id="6" name="AutoShape 4" descr="El Malecón, Cuba 2019">
            <a:extLst>
              <a:ext uri="{FF2B5EF4-FFF2-40B4-BE49-F238E27FC236}">
                <a16:creationId xmlns:a16="http://schemas.microsoft.com/office/drawing/2014/main" id="{CBCFECEE-D3EA-4B82-A94C-98D03041CE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D4C8FD9-41B3-464D-82C2-58274D83760F}"/>
              </a:ext>
            </a:extLst>
          </p:cNvPr>
          <p:cNvSpPr txBox="1"/>
          <p:nvPr/>
        </p:nvSpPr>
        <p:spPr>
          <a:xfrm>
            <a:off x="6248400" y="494950"/>
            <a:ext cx="31472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Fidel Castro</a:t>
            </a:r>
          </a:p>
          <a:p>
            <a:r>
              <a:rPr lang="nl-BE" dirty="0"/>
              <a:t>La </a:t>
            </a:r>
            <a:r>
              <a:rPr lang="nl-BE" dirty="0" err="1"/>
              <a:t>playa</a:t>
            </a:r>
            <a:endParaRPr lang="nl-BE" dirty="0"/>
          </a:p>
          <a:p>
            <a:r>
              <a:rPr lang="nl-BE" dirty="0"/>
              <a:t>La Havana</a:t>
            </a:r>
          </a:p>
          <a:p>
            <a:r>
              <a:rPr lang="nl-BE" dirty="0"/>
              <a:t>Trinidad</a:t>
            </a:r>
          </a:p>
          <a:p>
            <a:r>
              <a:rPr lang="nl-BE" dirty="0"/>
              <a:t>Lo </a:t>
            </a:r>
            <a:r>
              <a:rPr lang="nl-BE" dirty="0" err="1"/>
              <a:t>puros</a:t>
            </a:r>
            <a:endParaRPr lang="nl-BE" dirty="0"/>
          </a:p>
          <a:p>
            <a:r>
              <a:rPr lang="nl-BE" dirty="0" err="1"/>
              <a:t>Comunismo</a:t>
            </a:r>
            <a:endParaRPr lang="nl-BE" dirty="0"/>
          </a:p>
          <a:p>
            <a:r>
              <a:rPr lang="nl-BE" dirty="0"/>
              <a:t>La </a:t>
            </a:r>
            <a:r>
              <a:rPr lang="nl-BE" dirty="0" err="1"/>
              <a:t>música</a:t>
            </a:r>
            <a:endParaRPr lang="nl-BE" dirty="0"/>
          </a:p>
          <a:p>
            <a:r>
              <a:rPr lang="nl-BE" dirty="0"/>
              <a:t>Los </a:t>
            </a:r>
            <a:r>
              <a:rPr lang="nl-BE" dirty="0" err="1"/>
              <a:t>coches</a:t>
            </a:r>
            <a:r>
              <a:rPr lang="nl-BE" dirty="0"/>
              <a:t> </a:t>
            </a:r>
            <a:r>
              <a:rPr lang="nl-BE" dirty="0" err="1"/>
              <a:t>antiguos</a:t>
            </a:r>
            <a:endParaRPr lang="nl-BE" dirty="0"/>
          </a:p>
          <a:p>
            <a:r>
              <a:rPr lang="nl-BE" dirty="0"/>
              <a:t>Guantánamo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924E83B-E366-40A2-BEBD-49E4F90E3C44}"/>
              </a:ext>
            </a:extLst>
          </p:cNvPr>
          <p:cNvSpPr txBox="1"/>
          <p:nvPr/>
        </p:nvSpPr>
        <p:spPr>
          <a:xfrm>
            <a:off x="3921853" y="3351402"/>
            <a:ext cx="2097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estas</a:t>
            </a:r>
            <a:r>
              <a:rPr lang="nl-BE" dirty="0"/>
              <a:t> </a:t>
            </a:r>
            <a:r>
              <a:rPr lang="nl-BE" dirty="0" err="1"/>
              <a:t>vacaciones</a:t>
            </a:r>
            <a:endParaRPr lang="nl-BE" dirty="0"/>
          </a:p>
          <a:p>
            <a:r>
              <a:rPr lang="nl-BE" dirty="0"/>
              <a:t>He </a:t>
            </a:r>
            <a:r>
              <a:rPr lang="nl-BE" dirty="0" err="1"/>
              <a:t>vivido</a:t>
            </a:r>
            <a:endParaRPr lang="nl-BE" dirty="0"/>
          </a:p>
          <a:p>
            <a:r>
              <a:rPr lang="nl-BE" dirty="0"/>
              <a:t>He </a:t>
            </a:r>
            <a:r>
              <a:rPr lang="nl-BE" dirty="0" err="1"/>
              <a:t>visitado</a:t>
            </a:r>
            <a:endParaRPr lang="nl-BE" dirty="0"/>
          </a:p>
          <a:p>
            <a:r>
              <a:rPr lang="nl-BE" dirty="0"/>
              <a:t>He </a:t>
            </a:r>
            <a:r>
              <a:rPr lang="nl-BE" dirty="0" err="1"/>
              <a:t>paseado</a:t>
            </a:r>
            <a:endParaRPr lang="nl-BE" dirty="0"/>
          </a:p>
          <a:p>
            <a:r>
              <a:rPr lang="nl-BE" dirty="0"/>
              <a:t>He </a:t>
            </a:r>
            <a:r>
              <a:rPr lang="nl-BE" dirty="0" err="1"/>
              <a:t>bailado</a:t>
            </a:r>
            <a:endParaRPr lang="nl-BE" dirty="0"/>
          </a:p>
          <a:p>
            <a:r>
              <a:rPr lang="nl-BE" dirty="0"/>
              <a:t>He </a:t>
            </a:r>
            <a:r>
              <a:rPr lang="nl-BE" dirty="0" err="1"/>
              <a:t>visto</a:t>
            </a:r>
            <a:endParaRPr lang="nl-BE" dirty="0"/>
          </a:p>
          <a:p>
            <a:r>
              <a:rPr lang="nl-BE" dirty="0"/>
              <a:t>He </a:t>
            </a:r>
            <a:r>
              <a:rPr lang="nl-BE" dirty="0" err="1"/>
              <a:t>ido</a:t>
            </a:r>
            <a:endParaRPr lang="nl-BE" dirty="0"/>
          </a:p>
          <a:p>
            <a:r>
              <a:rPr lang="nl-BE" dirty="0"/>
              <a:t>He </a:t>
            </a:r>
            <a:r>
              <a:rPr lang="nl-BE" dirty="0" err="1"/>
              <a:t>hecho</a:t>
            </a:r>
            <a:endParaRPr lang="nl-BE" dirty="0"/>
          </a:p>
          <a:p>
            <a:r>
              <a:rPr lang="nl-BE" dirty="0" err="1"/>
              <a:t>Hemos</a:t>
            </a:r>
            <a:r>
              <a:rPr lang="nl-BE" dirty="0"/>
              <a:t> </a:t>
            </a:r>
            <a:r>
              <a:rPr lang="nl-BE" dirty="0" err="1"/>
              <a:t>ido</a:t>
            </a:r>
            <a:endParaRPr lang="nl-BE" dirty="0"/>
          </a:p>
          <a:p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1689621-0620-4766-96F1-BD1A5181642A}"/>
              </a:ext>
            </a:extLst>
          </p:cNvPr>
          <p:cNvSpPr txBox="1"/>
          <p:nvPr/>
        </p:nvSpPr>
        <p:spPr>
          <a:xfrm>
            <a:off x="8766495" y="3506598"/>
            <a:ext cx="270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Todavía</a:t>
            </a:r>
            <a:r>
              <a:rPr lang="nl-BE" dirty="0"/>
              <a:t> no he </a:t>
            </a:r>
            <a:r>
              <a:rPr lang="nl-BE" dirty="0" err="1"/>
              <a:t>tenido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5652A43-167F-4CB2-B408-FF61B1A1589A}"/>
              </a:ext>
            </a:extLst>
          </p:cNvPr>
          <p:cNvSpPr txBox="1"/>
          <p:nvPr/>
        </p:nvSpPr>
        <p:spPr>
          <a:xfrm>
            <a:off x="6458823" y="3581400"/>
            <a:ext cx="21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Yo he </a:t>
            </a:r>
          </a:p>
        </p:txBody>
      </p:sp>
    </p:spTree>
    <p:extLst>
      <p:ext uri="{BB962C8B-B14F-4D97-AF65-F5344CB8AC3E}">
        <p14:creationId xmlns:p14="http://schemas.microsoft.com/office/powerpoint/2010/main" val="40490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81AB7E9-D280-4AB5-A356-D44D4005F2D4}"/>
              </a:ext>
            </a:extLst>
          </p:cNvPr>
          <p:cNvSpPr txBox="1"/>
          <p:nvPr/>
        </p:nvSpPr>
        <p:spPr>
          <a:xfrm>
            <a:off x="1023457" y="377505"/>
            <a:ext cx="264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31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9B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2751FE2-E141-4A81-86DD-2BAA5F5F7F51}"/>
              </a:ext>
            </a:extLst>
          </p:cNvPr>
          <p:cNvSpPr txBox="1"/>
          <p:nvPr/>
        </p:nvSpPr>
        <p:spPr>
          <a:xfrm>
            <a:off x="1124125" y="914400"/>
            <a:ext cx="294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Visitar</a:t>
            </a:r>
            <a:r>
              <a:rPr lang="nl-BE" dirty="0"/>
              <a:t> La Habana</a:t>
            </a:r>
          </a:p>
          <a:p>
            <a:r>
              <a:rPr lang="nl-BE" dirty="0"/>
              <a:t>Ir a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concierto</a:t>
            </a:r>
            <a:endParaRPr lang="nl-BE" dirty="0"/>
          </a:p>
          <a:p>
            <a:r>
              <a:rPr lang="nl-BE" dirty="0" err="1"/>
              <a:t>Pasear</a:t>
            </a:r>
            <a:r>
              <a:rPr lang="nl-BE" dirty="0"/>
              <a:t> por el </a:t>
            </a:r>
            <a:r>
              <a:rPr lang="nl-BE" dirty="0" err="1"/>
              <a:t>Malecón</a:t>
            </a:r>
            <a:endParaRPr lang="nl-BE" dirty="0"/>
          </a:p>
          <a:p>
            <a:r>
              <a:rPr lang="nl-BE" dirty="0" err="1"/>
              <a:t>Visitar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fábrica</a:t>
            </a:r>
            <a:r>
              <a:rPr lang="nl-BE" dirty="0"/>
              <a:t> de </a:t>
            </a:r>
            <a:r>
              <a:rPr lang="nl-BE" dirty="0" err="1"/>
              <a:t>tabaco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802E71-A5DD-41C7-A407-CB8006132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861" y="562762"/>
            <a:ext cx="4412610" cy="33094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F1848AE-5010-46C0-A728-6147ED71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9" y="3146741"/>
            <a:ext cx="5943600" cy="19812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5903727-3E17-4DB8-BC8F-9DFFFBDF4E53}"/>
              </a:ext>
            </a:extLst>
          </p:cNvPr>
          <p:cNvSpPr txBox="1"/>
          <p:nvPr/>
        </p:nvSpPr>
        <p:spPr>
          <a:xfrm>
            <a:off x="694189" y="2524067"/>
            <a:ext cx="395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Presente del </a:t>
            </a:r>
            <a:r>
              <a:rPr lang="nl-BE" b="1" dirty="0" err="1"/>
              <a:t>verbo</a:t>
            </a:r>
            <a:r>
              <a:rPr lang="nl-BE" b="1" dirty="0"/>
              <a:t> </a:t>
            </a:r>
            <a:r>
              <a:rPr lang="nl-BE" b="1" dirty="0" err="1"/>
              <a:t>haber</a:t>
            </a:r>
            <a:r>
              <a:rPr lang="nl-BE" b="1" dirty="0"/>
              <a:t> + </a:t>
            </a:r>
            <a:r>
              <a:rPr lang="nl-BE" b="1" dirty="0" err="1"/>
              <a:t>participio</a:t>
            </a:r>
            <a:endParaRPr lang="nl-BE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69E140B-A7EA-4245-8643-998F19256D84}"/>
              </a:ext>
            </a:extLst>
          </p:cNvPr>
          <p:cNvSpPr txBox="1"/>
          <p:nvPr/>
        </p:nvSpPr>
        <p:spPr>
          <a:xfrm>
            <a:off x="4068661" y="5127941"/>
            <a:ext cx="2625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Participio</a:t>
            </a:r>
            <a:r>
              <a:rPr lang="nl-BE" b="1" dirty="0"/>
              <a:t>:</a:t>
            </a:r>
          </a:p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ar: - </a:t>
            </a:r>
            <a:r>
              <a:rPr lang="nl-BE" dirty="0" err="1"/>
              <a:t>ado</a:t>
            </a:r>
            <a:r>
              <a:rPr lang="nl-BE" dirty="0"/>
              <a:t>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hablado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er: -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ido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comido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ir: -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ido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vivido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1537F99-78AF-4C20-865F-5C3EA76C2512}"/>
              </a:ext>
            </a:extLst>
          </p:cNvPr>
          <p:cNvSpPr txBox="1"/>
          <p:nvPr/>
        </p:nvSpPr>
        <p:spPr>
          <a:xfrm>
            <a:off x="7386507" y="4137341"/>
            <a:ext cx="2625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Participio</a:t>
            </a:r>
            <a:r>
              <a:rPr lang="nl-BE" b="1" dirty="0"/>
              <a:t> </a:t>
            </a:r>
            <a:r>
              <a:rPr lang="nl-BE" b="1" dirty="0" err="1"/>
              <a:t>irregular</a:t>
            </a:r>
            <a:r>
              <a:rPr lang="nl-BE" b="1" dirty="0"/>
              <a:t>:</a:t>
            </a:r>
          </a:p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 err="1"/>
              <a:t>decir</a:t>
            </a:r>
            <a:r>
              <a:rPr lang="nl-BE" dirty="0"/>
              <a:t>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dicho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Hacer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hecho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poner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puesto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ver 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visto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Escribir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escrito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Volver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vuelto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9965951-DEDC-4501-A016-A280A252235E}"/>
              </a:ext>
            </a:extLst>
          </p:cNvPr>
          <p:cNvSpPr txBox="1"/>
          <p:nvPr/>
        </p:nvSpPr>
        <p:spPr>
          <a:xfrm>
            <a:off x="10068887" y="6048462"/>
            <a:ext cx="162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Copias</a:t>
            </a:r>
            <a:r>
              <a:rPr lang="nl-BE" dirty="0">
                <a:solidFill>
                  <a:srgbClr val="0070C0"/>
                </a:solidFill>
              </a:rPr>
              <a:t> pg. 57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67283FD-6423-4EE3-AC0C-746433F7BA55}"/>
              </a:ext>
            </a:extLst>
          </p:cNvPr>
          <p:cNvSpPr txBox="1"/>
          <p:nvPr/>
        </p:nvSpPr>
        <p:spPr>
          <a:xfrm>
            <a:off x="10012261" y="4714613"/>
            <a:ext cx="142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Ir – </a:t>
            </a:r>
            <a:r>
              <a:rPr lang="nl-BE" dirty="0" err="1"/>
              <a:t>ido</a:t>
            </a:r>
            <a:endParaRPr lang="nl-BE" dirty="0"/>
          </a:p>
          <a:p>
            <a:r>
              <a:rPr lang="nl-BE" dirty="0" err="1"/>
              <a:t>Ser</a:t>
            </a:r>
            <a:r>
              <a:rPr lang="nl-BE" dirty="0"/>
              <a:t>- </a:t>
            </a:r>
            <a:r>
              <a:rPr lang="nl-BE" dirty="0" err="1"/>
              <a:t>sido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23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BA2B23F-E756-4359-859E-A9BC319C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85" y="845645"/>
            <a:ext cx="6816754" cy="544466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E11327F-8143-4B2A-9AF5-414AC4E6BABA}"/>
              </a:ext>
            </a:extLst>
          </p:cNvPr>
          <p:cNvSpPr txBox="1"/>
          <p:nvPr/>
        </p:nvSpPr>
        <p:spPr>
          <a:xfrm>
            <a:off x="1001785" y="360727"/>
            <a:ext cx="191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Copias</a:t>
            </a:r>
            <a:r>
              <a:rPr lang="nl-BE" dirty="0">
                <a:solidFill>
                  <a:srgbClr val="0070C0"/>
                </a:solidFill>
              </a:rPr>
              <a:t> pg. 57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9886CE4-D518-452C-ADC4-4E1A6D136386}"/>
              </a:ext>
            </a:extLst>
          </p:cNvPr>
          <p:cNvSpPr txBox="1"/>
          <p:nvPr/>
        </p:nvSpPr>
        <p:spPr>
          <a:xfrm>
            <a:off x="9303391" y="730059"/>
            <a:ext cx="19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31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 </a:t>
            </a:r>
            <a:r>
              <a:rPr lang="nl-BE">
                <a:solidFill>
                  <a:srgbClr val="0070C0"/>
                </a:solidFill>
              </a:rPr>
              <a:t>10 </a:t>
            </a:r>
            <a:endParaRPr lang="nl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2DA81F5-B5B2-4ACD-B1FB-79F9D429979A}"/>
              </a:ext>
            </a:extLst>
          </p:cNvPr>
          <p:cNvSpPr txBox="1"/>
          <p:nvPr/>
        </p:nvSpPr>
        <p:spPr>
          <a:xfrm>
            <a:off x="889233" y="637563"/>
            <a:ext cx="3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59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11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A64B5E7-5B55-4DBB-8CF4-AC935ABD51BA}"/>
              </a:ext>
            </a:extLst>
          </p:cNvPr>
          <p:cNvSpPr txBox="1"/>
          <p:nvPr/>
        </p:nvSpPr>
        <p:spPr>
          <a:xfrm>
            <a:off x="1082180" y="1946246"/>
            <a:ext cx="46810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¿Has </a:t>
            </a:r>
            <a:r>
              <a:rPr lang="nl-BE" dirty="0" err="1"/>
              <a:t>bailado</a:t>
            </a:r>
            <a:r>
              <a:rPr lang="nl-BE" dirty="0"/>
              <a:t> salsa </a:t>
            </a:r>
            <a:r>
              <a:rPr lang="nl-BE" dirty="0" err="1"/>
              <a:t>alguna</a:t>
            </a:r>
            <a:r>
              <a:rPr lang="nl-BE" dirty="0"/>
              <a:t> </a:t>
            </a:r>
            <a:r>
              <a:rPr lang="nl-BE" dirty="0" err="1"/>
              <a:t>vez</a:t>
            </a:r>
            <a:r>
              <a:rPr lang="nl-BE" dirty="0"/>
              <a:t>?</a:t>
            </a:r>
          </a:p>
          <a:p>
            <a:r>
              <a:rPr lang="nl-BE" dirty="0"/>
              <a:t>¿Has </a:t>
            </a:r>
            <a:r>
              <a:rPr lang="nl-BE" dirty="0" err="1"/>
              <a:t>dormido</a:t>
            </a:r>
            <a:r>
              <a:rPr lang="nl-BE" dirty="0"/>
              <a:t> en la </a:t>
            </a:r>
            <a:r>
              <a:rPr lang="nl-BE" dirty="0" err="1"/>
              <a:t>playa</a:t>
            </a:r>
            <a:r>
              <a:rPr lang="nl-BE" dirty="0"/>
              <a:t> </a:t>
            </a:r>
            <a:r>
              <a:rPr lang="nl-BE" dirty="0" err="1"/>
              <a:t>alguna</a:t>
            </a:r>
            <a:r>
              <a:rPr lang="nl-BE" dirty="0"/>
              <a:t> </a:t>
            </a:r>
            <a:r>
              <a:rPr lang="nl-BE" dirty="0" err="1"/>
              <a:t>vez</a:t>
            </a:r>
            <a:r>
              <a:rPr lang="nl-BE" dirty="0"/>
              <a:t>?</a:t>
            </a:r>
          </a:p>
          <a:p>
            <a:r>
              <a:rPr lang="nl-BE" dirty="0"/>
              <a:t>¿Has </a:t>
            </a:r>
            <a:r>
              <a:rPr lang="nl-BE" dirty="0" err="1"/>
              <a:t>pasado</a:t>
            </a:r>
            <a:r>
              <a:rPr lang="nl-BE" dirty="0"/>
              <a:t>…?</a:t>
            </a:r>
          </a:p>
          <a:p>
            <a:r>
              <a:rPr lang="nl-BE" dirty="0"/>
              <a:t>¿Has </a:t>
            </a:r>
            <a:r>
              <a:rPr lang="nl-BE" dirty="0" err="1"/>
              <a:t>ido</a:t>
            </a:r>
            <a:r>
              <a:rPr lang="nl-BE" dirty="0"/>
              <a:t> en moto …?</a:t>
            </a:r>
          </a:p>
          <a:p>
            <a:r>
              <a:rPr lang="nl-BE" dirty="0"/>
              <a:t>¿Has </a:t>
            </a:r>
            <a:r>
              <a:rPr lang="nl-BE" dirty="0" err="1"/>
              <a:t>ido</a:t>
            </a:r>
            <a:r>
              <a:rPr lang="nl-BE" dirty="0"/>
              <a:t> de </a:t>
            </a:r>
            <a:r>
              <a:rPr lang="nl-BE" dirty="0" err="1"/>
              <a:t>senderismo</a:t>
            </a:r>
            <a:r>
              <a:rPr lang="nl-BE" dirty="0"/>
              <a:t>…?</a:t>
            </a:r>
          </a:p>
          <a:p>
            <a:r>
              <a:rPr lang="nl-BE" dirty="0"/>
              <a:t>¿Has </a:t>
            </a:r>
            <a:r>
              <a:rPr lang="nl-BE" dirty="0" err="1"/>
              <a:t>comido</a:t>
            </a:r>
            <a:r>
              <a:rPr lang="nl-BE" dirty="0"/>
              <a:t> …?</a:t>
            </a:r>
          </a:p>
          <a:p>
            <a:r>
              <a:rPr lang="nl-BE" dirty="0"/>
              <a:t>¿Has </a:t>
            </a:r>
            <a:r>
              <a:rPr lang="nl-BE" dirty="0" err="1"/>
              <a:t>hecho</a:t>
            </a:r>
            <a:r>
              <a:rPr lang="nl-BE" dirty="0"/>
              <a:t> …?</a:t>
            </a:r>
          </a:p>
          <a:p>
            <a:r>
              <a:rPr lang="nl-BE" dirty="0"/>
              <a:t>¿Has </a:t>
            </a:r>
            <a:r>
              <a:rPr lang="nl-BE" dirty="0" err="1"/>
              <a:t>trabajado</a:t>
            </a:r>
            <a:r>
              <a:rPr lang="nl-BE" dirty="0"/>
              <a:t> …?</a:t>
            </a:r>
          </a:p>
          <a:p>
            <a:r>
              <a:rPr lang="nl-BE" dirty="0"/>
              <a:t>¿Has </a:t>
            </a:r>
            <a:r>
              <a:rPr lang="nl-BE" dirty="0" err="1"/>
              <a:t>escuchado</a:t>
            </a:r>
            <a:r>
              <a:rPr lang="nl-BE" dirty="0"/>
              <a:t> …?</a:t>
            </a:r>
          </a:p>
          <a:p>
            <a:r>
              <a:rPr lang="nl-BE" dirty="0"/>
              <a:t>¿Has </a:t>
            </a:r>
            <a:r>
              <a:rPr lang="nl-BE" dirty="0" err="1"/>
              <a:t>reservado</a:t>
            </a:r>
            <a:r>
              <a:rPr lang="nl-BE" dirty="0"/>
              <a:t> …?</a:t>
            </a:r>
          </a:p>
          <a:p>
            <a:r>
              <a:rPr lang="nl-BE" dirty="0"/>
              <a:t>¿Has </a:t>
            </a:r>
            <a:r>
              <a:rPr lang="nl-BE" dirty="0" err="1"/>
              <a:t>hecho</a:t>
            </a:r>
            <a:r>
              <a:rPr lang="nl-BE" dirty="0"/>
              <a:t> …?</a:t>
            </a:r>
          </a:p>
          <a:p>
            <a:r>
              <a:rPr lang="nl-BE" dirty="0"/>
              <a:t>¿Has </a:t>
            </a:r>
            <a:r>
              <a:rPr lang="nl-BE" dirty="0" err="1"/>
              <a:t>visto</a:t>
            </a:r>
            <a:r>
              <a:rPr lang="nl-BE" dirty="0"/>
              <a:t>…?</a:t>
            </a:r>
          </a:p>
          <a:p>
            <a:r>
              <a:rPr lang="nl-BE" dirty="0"/>
              <a:t>¿Has </a:t>
            </a:r>
            <a:r>
              <a:rPr lang="nl-BE" dirty="0" err="1"/>
              <a:t>tenido</a:t>
            </a:r>
            <a:r>
              <a:rPr lang="nl-BE" dirty="0"/>
              <a:t> …?</a:t>
            </a:r>
          </a:p>
          <a:p>
            <a:r>
              <a:rPr lang="nl-BE" dirty="0"/>
              <a:t>¿has </a:t>
            </a:r>
            <a:r>
              <a:rPr lang="nl-BE" dirty="0" err="1"/>
              <a:t>hablado</a:t>
            </a:r>
            <a:r>
              <a:rPr lang="nl-BE" dirty="0"/>
              <a:t> …?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7FB572F-9714-4D4D-8653-62B3CE809B24}"/>
              </a:ext>
            </a:extLst>
          </p:cNvPr>
          <p:cNvSpPr txBox="1"/>
          <p:nvPr/>
        </p:nvSpPr>
        <p:spPr>
          <a:xfrm>
            <a:off x="6786693" y="2147582"/>
            <a:ext cx="4530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Sí, (yo) he </a:t>
            </a:r>
            <a:r>
              <a:rPr lang="nl-BE" dirty="0" err="1"/>
              <a:t>dormido</a:t>
            </a:r>
            <a:r>
              <a:rPr lang="nl-BE" dirty="0"/>
              <a:t> </a:t>
            </a:r>
            <a:r>
              <a:rPr lang="nl-BE" dirty="0" err="1"/>
              <a:t>muchas</a:t>
            </a:r>
            <a:r>
              <a:rPr lang="nl-BE" dirty="0"/>
              <a:t> </a:t>
            </a:r>
            <a:r>
              <a:rPr lang="nl-BE" dirty="0" err="1"/>
              <a:t>veces</a:t>
            </a:r>
            <a:r>
              <a:rPr lang="nl-BE" dirty="0"/>
              <a:t> en la </a:t>
            </a:r>
            <a:r>
              <a:rPr lang="nl-BE" dirty="0" err="1"/>
              <a:t>playa</a:t>
            </a:r>
            <a:endParaRPr lang="nl-BE" dirty="0"/>
          </a:p>
          <a:p>
            <a:r>
              <a:rPr lang="nl-BE" dirty="0"/>
              <a:t>No, no he </a:t>
            </a:r>
            <a:r>
              <a:rPr lang="nl-BE" dirty="0" err="1"/>
              <a:t>dormido</a:t>
            </a:r>
            <a:r>
              <a:rPr lang="nl-BE" dirty="0"/>
              <a:t> </a:t>
            </a:r>
            <a:r>
              <a:rPr lang="nl-BE" dirty="0" err="1"/>
              <a:t>nunca</a:t>
            </a:r>
            <a:r>
              <a:rPr lang="nl-BE" dirty="0"/>
              <a:t> en la </a:t>
            </a:r>
            <a:r>
              <a:rPr lang="nl-BE" dirty="0" err="1"/>
              <a:t>playa</a:t>
            </a:r>
            <a:endParaRPr lang="nl-BE" dirty="0"/>
          </a:p>
          <a:p>
            <a:r>
              <a:rPr lang="nl-BE" dirty="0"/>
              <a:t>No, </a:t>
            </a:r>
            <a:r>
              <a:rPr lang="nl-BE" dirty="0" err="1"/>
              <a:t>nunca</a:t>
            </a:r>
            <a:r>
              <a:rPr lang="nl-BE" dirty="0"/>
              <a:t> he </a:t>
            </a:r>
            <a:r>
              <a:rPr lang="nl-BE" dirty="0" err="1"/>
              <a:t>dormido</a:t>
            </a:r>
            <a:r>
              <a:rPr lang="nl-BE" dirty="0"/>
              <a:t> en la </a:t>
            </a:r>
            <a:r>
              <a:rPr lang="nl-BE" dirty="0" err="1"/>
              <a:t>playa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8610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7F1A3E4-91CA-4ED6-AE68-343F72DDFCDA}"/>
              </a:ext>
            </a:extLst>
          </p:cNvPr>
          <p:cNvSpPr txBox="1"/>
          <p:nvPr/>
        </p:nvSpPr>
        <p:spPr>
          <a:xfrm>
            <a:off x="897622" y="394283"/>
            <a:ext cx="340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56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EA0E6BA-36C5-44D5-98D4-33DC1C176D1A}"/>
              </a:ext>
            </a:extLst>
          </p:cNvPr>
          <p:cNvSpPr txBox="1"/>
          <p:nvPr/>
        </p:nvSpPr>
        <p:spPr>
          <a:xfrm>
            <a:off x="973123" y="1140903"/>
            <a:ext cx="5670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¿Tienen </a:t>
            </a:r>
            <a:r>
              <a:rPr lang="nl-BE" dirty="0" err="1"/>
              <a:t>habitaciones</a:t>
            </a:r>
            <a:r>
              <a:rPr lang="nl-BE" dirty="0"/>
              <a:t> </a:t>
            </a:r>
            <a:r>
              <a:rPr lang="nl-BE" dirty="0" err="1"/>
              <a:t>libres</a:t>
            </a:r>
            <a:r>
              <a:rPr lang="nl-BE" dirty="0"/>
              <a:t>?</a:t>
            </a:r>
          </a:p>
          <a:p>
            <a:r>
              <a:rPr lang="nl-BE" dirty="0"/>
              <a:t>¿Es </a:t>
            </a:r>
            <a:r>
              <a:rPr lang="nl-BE" dirty="0" err="1"/>
              <a:t>interior</a:t>
            </a:r>
            <a:r>
              <a:rPr lang="nl-BE" dirty="0"/>
              <a:t>?</a:t>
            </a:r>
          </a:p>
          <a:p>
            <a:r>
              <a:rPr lang="nl-BE" dirty="0"/>
              <a:t>¿</a:t>
            </a:r>
            <a:r>
              <a:rPr lang="nl-BE" dirty="0" err="1"/>
              <a:t>Cuánto</a:t>
            </a:r>
            <a:r>
              <a:rPr lang="nl-BE" dirty="0"/>
              <a:t> </a:t>
            </a:r>
            <a:r>
              <a:rPr lang="nl-BE" dirty="0" err="1"/>
              <a:t>cuesta</a:t>
            </a:r>
            <a:r>
              <a:rPr lang="nl-BE" dirty="0"/>
              <a:t>?</a:t>
            </a:r>
          </a:p>
          <a:p>
            <a:r>
              <a:rPr lang="nl-BE" dirty="0"/>
              <a:t>¿</a:t>
            </a:r>
            <a:r>
              <a:rPr lang="nl-BE" dirty="0" err="1"/>
              <a:t>Está</a:t>
            </a:r>
            <a:r>
              <a:rPr lang="nl-BE" dirty="0"/>
              <a:t> el </a:t>
            </a:r>
            <a:r>
              <a:rPr lang="nl-BE" dirty="0" err="1"/>
              <a:t>desayuno</a:t>
            </a:r>
            <a:r>
              <a:rPr lang="nl-BE" dirty="0"/>
              <a:t> </a:t>
            </a:r>
            <a:r>
              <a:rPr lang="nl-BE" dirty="0" err="1"/>
              <a:t>incluido</a:t>
            </a:r>
            <a:r>
              <a:rPr lang="nl-BE" dirty="0"/>
              <a:t>?</a:t>
            </a:r>
          </a:p>
          <a:p>
            <a:r>
              <a:rPr lang="nl-BE" dirty="0"/>
              <a:t>¿Tienen </a:t>
            </a:r>
            <a:r>
              <a:rPr lang="nl-BE" dirty="0" err="1"/>
              <a:t>aparcamiento</a:t>
            </a:r>
            <a:r>
              <a:rPr lang="nl-BE" dirty="0"/>
              <a:t>? ¿Hay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aparcamiento</a:t>
            </a:r>
            <a:r>
              <a:rPr lang="nl-BE" dirty="0"/>
              <a:t>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E28EBC4-F7CF-4560-BF45-22F449A54779}"/>
              </a:ext>
            </a:extLst>
          </p:cNvPr>
          <p:cNvSpPr txBox="1"/>
          <p:nvPr/>
        </p:nvSpPr>
        <p:spPr>
          <a:xfrm>
            <a:off x="7323589" y="486561"/>
            <a:ext cx="3540154" cy="383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56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3a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52CB970-C1E0-4774-B95B-0A08A3EFA4D4}"/>
              </a:ext>
            </a:extLst>
          </p:cNvPr>
          <p:cNvSpPr txBox="1"/>
          <p:nvPr/>
        </p:nvSpPr>
        <p:spPr>
          <a:xfrm>
            <a:off x="7273254" y="1082180"/>
            <a:ext cx="41777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ciudad</a:t>
            </a:r>
            <a:r>
              <a:rPr lang="nl-BE" dirty="0"/>
              <a:t> preciosa</a:t>
            </a:r>
          </a:p>
          <a:p>
            <a:r>
              <a:rPr lang="nl-BE" dirty="0"/>
              <a:t>El hotel es </a:t>
            </a:r>
            <a:r>
              <a:rPr lang="nl-BE" dirty="0" err="1"/>
              <a:t>hermoso</a:t>
            </a:r>
            <a:endParaRPr lang="nl-BE" dirty="0"/>
          </a:p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finca</a:t>
            </a:r>
            <a:r>
              <a:rPr lang="nl-BE" dirty="0"/>
              <a:t> </a:t>
            </a:r>
            <a:r>
              <a:rPr lang="nl-BE" dirty="0" err="1"/>
              <a:t>antigua</a:t>
            </a:r>
            <a:endParaRPr lang="nl-BE" dirty="0"/>
          </a:p>
          <a:p>
            <a:r>
              <a:rPr lang="nl-BE" dirty="0" err="1"/>
              <a:t>Época</a:t>
            </a:r>
            <a:r>
              <a:rPr lang="nl-BE" dirty="0"/>
              <a:t> </a:t>
            </a:r>
            <a:r>
              <a:rPr lang="nl-BE" dirty="0" err="1"/>
              <a:t>colonial</a:t>
            </a:r>
            <a:endParaRPr lang="nl-BE" dirty="0"/>
          </a:p>
          <a:p>
            <a:r>
              <a:rPr lang="nl-BE" dirty="0" err="1"/>
              <a:t>Nuestra</a:t>
            </a:r>
            <a:r>
              <a:rPr lang="nl-BE" dirty="0"/>
              <a:t> </a:t>
            </a:r>
            <a:r>
              <a:rPr lang="nl-BE" dirty="0" err="1"/>
              <a:t>habitación</a:t>
            </a:r>
            <a:r>
              <a:rPr lang="nl-BE" dirty="0"/>
              <a:t> no es </a:t>
            </a:r>
            <a:r>
              <a:rPr lang="nl-BE" dirty="0" err="1"/>
              <a:t>muy</a:t>
            </a:r>
            <a:r>
              <a:rPr lang="nl-BE" dirty="0"/>
              <a:t> grande</a:t>
            </a:r>
          </a:p>
          <a:p>
            <a:r>
              <a:rPr lang="nl-BE" dirty="0" err="1"/>
              <a:t>Está</a:t>
            </a:r>
            <a:r>
              <a:rPr lang="nl-BE" dirty="0"/>
              <a:t> </a:t>
            </a:r>
            <a:r>
              <a:rPr lang="nl-BE" dirty="0" err="1"/>
              <a:t>amueblada</a:t>
            </a:r>
            <a:r>
              <a:rPr lang="nl-BE" dirty="0"/>
              <a:t> con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gusto</a:t>
            </a:r>
            <a:r>
              <a:rPr lang="nl-BE" dirty="0"/>
              <a:t> </a:t>
            </a:r>
            <a:r>
              <a:rPr lang="nl-BE" dirty="0" err="1"/>
              <a:t>exquisito</a:t>
            </a:r>
            <a:endParaRPr lang="nl-BE" dirty="0"/>
          </a:p>
          <a:p>
            <a:r>
              <a:rPr lang="nl-BE" dirty="0"/>
              <a:t>Los </a:t>
            </a:r>
            <a:r>
              <a:rPr lang="nl-BE" dirty="0" err="1"/>
              <a:t>muebles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 </a:t>
            </a:r>
            <a:r>
              <a:rPr lang="nl-BE" dirty="0" err="1"/>
              <a:t>tradicionales</a:t>
            </a:r>
            <a:endParaRPr lang="nl-BE" dirty="0"/>
          </a:p>
          <a:p>
            <a:r>
              <a:rPr lang="nl-BE" dirty="0" err="1"/>
              <a:t>Frutas</a:t>
            </a:r>
            <a:r>
              <a:rPr lang="nl-BE" dirty="0"/>
              <a:t> </a:t>
            </a:r>
            <a:r>
              <a:rPr lang="nl-BE" dirty="0" err="1"/>
              <a:t>exóticas</a:t>
            </a:r>
            <a:endParaRPr lang="nl-BE" dirty="0"/>
          </a:p>
          <a:p>
            <a:r>
              <a:rPr lang="nl-BE" dirty="0"/>
              <a:t>Los </a:t>
            </a:r>
            <a:r>
              <a:rPr lang="nl-BE" dirty="0" err="1"/>
              <a:t>mangos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 </a:t>
            </a:r>
            <a:r>
              <a:rPr lang="nl-BE" dirty="0" err="1"/>
              <a:t>deliciosos</a:t>
            </a:r>
            <a:endParaRPr lang="nl-BE" dirty="0"/>
          </a:p>
          <a:p>
            <a:r>
              <a:rPr lang="nl-BE" dirty="0"/>
              <a:t>El </a:t>
            </a:r>
            <a:r>
              <a:rPr lang="nl-BE" dirty="0" err="1"/>
              <a:t>baño</a:t>
            </a:r>
            <a:r>
              <a:rPr lang="nl-BE" dirty="0"/>
              <a:t> </a:t>
            </a:r>
            <a:r>
              <a:rPr lang="nl-BE" dirty="0" err="1"/>
              <a:t>moderno</a:t>
            </a:r>
            <a:endParaRPr lang="nl-BE" dirty="0"/>
          </a:p>
          <a:p>
            <a:r>
              <a:rPr lang="nl-BE" dirty="0" err="1"/>
              <a:t>Aire</a:t>
            </a:r>
            <a:r>
              <a:rPr lang="nl-BE" dirty="0"/>
              <a:t> </a:t>
            </a:r>
            <a:r>
              <a:rPr lang="nl-BE" dirty="0" err="1"/>
              <a:t>acondicionado</a:t>
            </a:r>
            <a:endParaRPr lang="nl-BE" dirty="0"/>
          </a:p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terraza</a:t>
            </a:r>
            <a:r>
              <a:rPr lang="nl-BE" dirty="0"/>
              <a:t> </a:t>
            </a:r>
            <a:r>
              <a:rPr lang="nl-BE" dirty="0" err="1"/>
              <a:t>pequeña</a:t>
            </a:r>
            <a:endParaRPr lang="nl-BE" dirty="0"/>
          </a:p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jardín</a:t>
            </a:r>
            <a:r>
              <a:rPr lang="nl-BE" dirty="0"/>
              <a:t> </a:t>
            </a:r>
            <a:r>
              <a:rPr lang="nl-BE" dirty="0" err="1"/>
              <a:t>tranquilo</a:t>
            </a:r>
            <a:endParaRPr lang="nl-BE" dirty="0"/>
          </a:p>
          <a:p>
            <a:r>
              <a:rPr lang="nl-BE" dirty="0" err="1"/>
              <a:t>Árboles</a:t>
            </a:r>
            <a:r>
              <a:rPr lang="nl-BE" dirty="0"/>
              <a:t> </a:t>
            </a:r>
            <a:r>
              <a:rPr lang="nl-BE" dirty="0" err="1"/>
              <a:t>muy</a:t>
            </a:r>
            <a:r>
              <a:rPr lang="nl-BE" dirty="0"/>
              <a:t> </a:t>
            </a:r>
            <a:r>
              <a:rPr lang="nl-BE" dirty="0" err="1"/>
              <a:t>altos</a:t>
            </a:r>
            <a:endParaRPr lang="nl-BE" dirty="0"/>
          </a:p>
          <a:p>
            <a:r>
              <a:rPr lang="nl-BE" dirty="0"/>
              <a:t>El </a:t>
            </a:r>
            <a:r>
              <a:rPr lang="nl-BE" dirty="0" err="1"/>
              <a:t>centro</a:t>
            </a:r>
            <a:r>
              <a:rPr lang="nl-BE" dirty="0"/>
              <a:t> </a:t>
            </a:r>
            <a:r>
              <a:rPr lang="nl-BE" dirty="0" err="1"/>
              <a:t>histórico</a:t>
            </a:r>
            <a:r>
              <a:rPr lang="nl-BE" dirty="0"/>
              <a:t> que es </a:t>
            </a:r>
            <a:r>
              <a:rPr lang="nl-BE" dirty="0" err="1"/>
              <a:t>muy</a:t>
            </a:r>
            <a:r>
              <a:rPr lang="nl-BE" dirty="0"/>
              <a:t> </a:t>
            </a:r>
            <a:r>
              <a:rPr lang="nl-BE" dirty="0" err="1"/>
              <a:t>famoso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88AB42C-3EEC-44E2-9CDF-FE1563D1FE17}"/>
              </a:ext>
            </a:extLst>
          </p:cNvPr>
          <p:cNvSpPr txBox="1"/>
          <p:nvPr/>
        </p:nvSpPr>
        <p:spPr>
          <a:xfrm>
            <a:off x="973123" y="3045204"/>
            <a:ext cx="3540154" cy="383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59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12a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710333D-616F-4665-B30C-F158322976AD}"/>
              </a:ext>
            </a:extLst>
          </p:cNvPr>
          <p:cNvSpPr txBox="1"/>
          <p:nvPr/>
        </p:nvSpPr>
        <p:spPr>
          <a:xfrm>
            <a:off x="973123" y="3489820"/>
            <a:ext cx="4420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/>
              <a:t>Han </a:t>
            </a:r>
            <a:r>
              <a:rPr lang="nl-BE" dirty="0" err="1"/>
              <a:t>estado</a:t>
            </a:r>
            <a:r>
              <a:rPr lang="nl-BE" dirty="0"/>
              <a:t> en Cuba</a:t>
            </a:r>
          </a:p>
          <a:p>
            <a:pPr marL="342900" indent="-342900">
              <a:buAutoNum type="arabicPeriod"/>
            </a:pPr>
            <a:r>
              <a:rPr lang="nl-BE" dirty="0"/>
              <a:t>Han </a:t>
            </a:r>
            <a:r>
              <a:rPr lang="nl-BE" dirty="0" err="1"/>
              <a:t>conocido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Ha </a:t>
            </a:r>
            <a:r>
              <a:rPr lang="nl-BE" dirty="0" err="1"/>
              <a:t>sido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Han </a:t>
            </a:r>
            <a:r>
              <a:rPr lang="nl-BE" dirty="0" err="1"/>
              <a:t>alquilado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Han </a:t>
            </a:r>
            <a:r>
              <a:rPr lang="nl-BE" dirty="0" err="1"/>
              <a:t>visto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Han </a:t>
            </a:r>
            <a:r>
              <a:rPr lang="nl-BE" dirty="0" err="1"/>
              <a:t>escrito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Han </a:t>
            </a:r>
            <a:r>
              <a:rPr lang="nl-BE" dirty="0" err="1"/>
              <a:t>hecho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Les ha </a:t>
            </a:r>
            <a:r>
              <a:rPr lang="nl-BE" dirty="0" err="1"/>
              <a:t>gustado</a:t>
            </a:r>
            <a:r>
              <a:rPr lang="nl-BE" dirty="0"/>
              <a:t> </a:t>
            </a:r>
            <a:r>
              <a:rPr lang="nl-BE" dirty="0" err="1"/>
              <a:t>mucho</a:t>
            </a:r>
            <a:r>
              <a:rPr lang="nl-BE" dirty="0"/>
              <a:t> el ballet</a:t>
            </a:r>
          </a:p>
          <a:p>
            <a:pPr marL="342900" indent="-342900">
              <a:buAutoNum type="arabicPeriod"/>
            </a:pPr>
            <a:r>
              <a:rPr lang="nl-BE" dirty="0"/>
              <a:t>Han </a:t>
            </a:r>
            <a:r>
              <a:rPr lang="nl-BE" dirty="0" err="1"/>
              <a:t>hecho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Ha </a:t>
            </a:r>
            <a:r>
              <a:rPr lang="nl-BE" dirty="0" err="1"/>
              <a:t>pensado</a:t>
            </a:r>
            <a:r>
              <a:rPr lang="nl-BE" dirty="0"/>
              <a:t> en </a:t>
            </a:r>
            <a:r>
              <a:rPr lang="nl-BE" dirty="0" err="1"/>
              <a:t>su</a:t>
            </a:r>
            <a:r>
              <a:rPr lang="nl-BE" dirty="0"/>
              <a:t> ex </a:t>
            </a:r>
            <a:r>
              <a:rPr lang="nl-BE" dirty="0" err="1"/>
              <a:t>marido</a:t>
            </a:r>
            <a:endParaRPr lang="nl-BE" dirty="0"/>
          </a:p>
        </p:txBody>
      </p:sp>
      <p:pic>
        <p:nvPicPr>
          <p:cNvPr id="8" name="nv_pap2 pista 44">
            <a:hlinkClick r:id="" action="ppaction://media"/>
            <a:extLst>
              <a:ext uri="{FF2B5EF4-FFF2-40B4-BE49-F238E27FC236}">
                <a16:creationId xmlns:a16="http://schemas.microsoft.com/office/drawing/2014/main" id="{7F51A466-A8C2-48EB-88B3-F138359FF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0006" y="57854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09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044682A-F7EC-4439-B6FF-8F6D150CEFA4}"/>
              </a:ext>
            </a:extLst>
          </p:cNvPr>
          <p:cNvSpPr txBox="1"/>
          <p:nvPr/>
        </p:nvSpPr>
        <p:spPr>
          <a:xfrm>
            <a:off x="1006679" y="293507"/>
            <a:ext cx="184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60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13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1FB40F8-224D-481A-8B5E-2E49D7563AF0}"/>
              </a:ext>
            </a:extLst>
          </p:cNvPr>
          <p:cNvSpPr txBox="1"/>
          <p:nvPr/>
        </p:nvSpPr>
        <p:spPr>
          <a:xfrm>
            <a:off x="1124125" y="889233"/>
            <a:ext cx="38253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turistas</a:t>
            </a:r>
            <a:endParaRPr lang="nl-BE" dirty="0"/>
          </a:p>
          <a:p>
            <a:r>
              <a:rPr lang="nl-BE" dirty="0" err="1"/>
              <a:t>Ofertas</a:t>
            </a:r>
            <a:r>
              <a:rPr lang="nl-BE" dirty="0"/>
              <a:t> </a:t>
            </a:r>
            <a:r>
              <a:rPr lang="nl-BE" dirty="0" err="1"/>
              <a:t>muy</a:t>
            </a:r>
            <a:r>
              <a:rPr lang="nl-BE" dirty="0"/>
              <a:t> </a:t>
            </a:r>
            <a:r>
              <a:rPr lang="nl-BE" dirty="0" err="1"/>
              <a:t>buenas</a:t>
            </a:r>
            <a:endParaRPr lang="nl-BE" dirty="0"/>
          </a:p>
          <a:p>
            <a:r>
              <a:rPr lang="nl-BE" dirty="0" err="1"/>
              <a:t>Muchas</a:t>
            </a:r>
            <a:r>
              <a:rPr lang="nl-BE" dirty="0"/>
              <a:t> </a:t>
            </a:r>
            <a:r>
              <a:rPr lang="nl-BE" dirty="0" err="1"/>
              <a:t>agencias</a:t>
            </a:r>
            <a:endParaRPr lang="nl-BE" dirty="0"/>
          </a:p>
          <a:p>
            <a:r>
              <a:rPr lang="nl-BE" dirty="0" err="1"/>
              <a:t>Mucha</a:t>
            </a:r>
            <a:r>
              <a:rPr lang="nl-BE" dirty="0"/>
              <a:t> </a:t>
            </a:r>
            <a:r>
              <a:rPr lang="nl-BE" dirty="0" err="1"/>
              <a:t>gente</a:t>
            </a:r>
            <a:endParaRPr lang="nl-BE" dirty="0"/>
          </a:p>
          <a:p>
            <a:r>
              <a:rPr lang="nl-BE" dirty="0" err="1"/>
              <a:t>Muy</a:t>
            </a:r>
            <a:r>
              <a:rPr lang="nl-BE" dirty="0"/>
              <a:t> </a:t>
            </a:r>
            <a:r>
              <a:rPr lang="nl-BE" dirty="0" err="1"/>
              <a:t>alegre</a:t>
            </a:r>
            <a:endParaRPr lang="nl-BE" dirty="0"/>
          </a:p>
          <a:p>
            <a:r>
              <a:rPr lang="nl-BE" dirty="0" err="1"/>
              <a:t>Muchas</a:t>
            </a:r>
            <a:r>
              <a:rPr lang="nl-BE" dirty="0"/>
              <a:t> </a:t>
            </a:r>
            <a:r>
              <a:rPr lang="nl-BE" dirty="0" err="1"/>
              <a:t>sorpresas</a:t>
            </a:r>
            <a:endParaRPr lang="nl-BE" dirty="0"/>
          </a:p>
          <a:p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barrios</a:t>
            </a:r>
            <a:endParaRPr lang="nl-BE" dirty="0"/>
          </a:p>
          <a:p>
            <a:r>
              <a:rPr lang="nl-BE" dirty="0" err="1"/>
              <a:t>Muchas</a:t>
            </a:r>
            <a:r>
              <a:rPr lang="nl-BE" dirty="0"/>
              <a:t> </a:t>
            </a:r>
            <a:r>
              <a:rPr lang="nl-BE" dirty="0" err="1"/>
              <a:t>casas</a:t>
            </a:r>
            <a:endParaRPr lang="nl-BE" dirty="0"/>
          </a:p>
          <a:p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hoteles</a:t>
            </a:r>
            <a:endParaRPr lang="nl-BE" dirty="0"/>
          </a:p>
          <a:p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museos</a:t>
            </a:r>
            <a:endParaRPr lang="nl-BE" dirty="0"/>
          </a:p>
          <a:p>
            <a:r>
              <a:rPr lang="nl-BE" dirty="0" err="1"/>
              <a:t>Muy</a:t>
            </a:r>
            <a:r>
              <a:rPr lang="nl-BE" dirty="0"/>
              <a:t> </a:t>
            </a:r>
            <a:r>
              <a:rPr lang="nl-BE" dirty="0" err="1"/>
              <a:t>antiguo</a:t>
            </a:r>
            <a:endParaRPr lang="nl-BE" dirty="0"/>
          </a:p>
          <a:p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cubanos</a:t>
            </a:r>
            <a:endParaRPr lang="nl-BE" dirty="0"/>
          </a:p>
          <a:p>
            <a:r>
              <a:rPr lang="nl-BE" dirty="0" err="1"/>
              <a:t>Muchas</a:t>
            </a:r>
            <a:r>
              <a:rPr lang="nl-BE" dirty="0"/>
              <a:t> </a:t>
            </a:r>
            <a:r>
              <a:rPr lang="nl-BE" dirty="0" err="1"/>
              <a:t>tiendas</a:t>
            </a:r>
            <a:endParaRPr lang="nl-BE" dirty="0"/>
          </a:p>
          <a:p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restaurantes</a:t>
            </a:r>
            <a:endParaRPr lang="nl-BE" dirty="0"/>
          </a:p>
          <a:p>
            <a:r>
              <a:rPr lang="nl-BE" dirty="0" err="1"/>
              <a:t>Muy</a:t>
            </a:r>
            <a:r>
              <a:rPr lang="nl-BE" dirty="0"/>
              <a:t> </a:t>
            </a:r>
            <a:r>
              <a:rPr lang="nl-BE" dirty="0" err="1"/>
              <a:t>famoso</a:t>
            </a:r>
            <a:endParaRPr lang="nl-BE" dirty="0"/>
          </a:p>
          <a:p>
            <a:r>
              <a:rPr lang="nl-BE" dirty="0"/>
              <a:t>Les </a:t>
            </a:r>
            <a:r>
              <a:rPr lang="nl-BE" dirty="0" err="1"/>
              <a:t>gusta</a:t>
            </a:r>
            <a:r>
              <a:rPr lang="nl-BE" dirty="0"/>
              <a:t> </a:t>
            </a:r>
            <a:r>
              <a:rPr lang="nl-BE" dirty="0" err="1"/>
              <a:t>mucho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499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502</Words>
  <Application>Microsoft Office PowerPoint</Application>
  <PresentationFormat>Breedbeeld</PresentationFormat>
  <Paragraphs>137</Paragraphs>
  <Slides>9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Hoy es jueves,28 de mayo de 2020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MJOSE</dc:creator>
  <cp:lastModifiedBy>MJOSE</cp:lastModifiedBy>
  <cp:revision>142</cp:revision>
  <dcterms:created xsi:type="dcterms:W3CDTF">2017-03-26T14:49:19Z</dcterms:created>
  <dcterms:modified xsi:type="dcterms:W3CDTF">2020-05-28T18:02:27Z</dcterms:modified>
</cp:coreProperties>
</file>