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7" r:id="rId4"/>
    <p:sldId id="269" r:id="rId5"/>
    <p:sldId id="270" r:id="rId6"/>
    <p:sldId id="271" r:id="rId7"/>
    <p:sldId id="272" r:id="rId8"/>
    <p:sldId id="273" r:id="rId9"/>
    <p:sldId id="278" r:id="rId10"/>
    <p:sldId id="275" r:id="rId11"/>
    <p:sldId id="276" r:id="rId12"/>
    <p:sldId id="277" r:id="rId1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14/05/2020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784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14/05/2020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103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14/05/2020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9315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14/05/2020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0689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14/05/2020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4531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14/05/2020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621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14/05/2020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6422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14/05/2020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360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14/05/2020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59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14/05/2020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496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14/05/2020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3540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04158-5808-451A-9AF8-9D8E1EF8430D}" type="datetimeFigureOut">
              <a:rPr lang="nl-BE" smtClean="0"/>
              <a:t>14/05/2020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513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BE" sz="4800" dirty="0"/>
              <a:t>Hoy es jueves,14 de mayo de 2020</a:t>
            </a:r>
          </a:p>
        </p:txBody>
      </p:sp>
    </p:spTree>
    <p:extLst>
      <p:ext uri="{BB962C8B-B14F-4D97-AF65-F5344CB8AC3E}">
        <p14:creationId xmlns:p14="http://schemas.microsoft.com/office/powerpoint/2010/main" val="159900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2100128-A61A-48F2-9B4C-5F7A623B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28" y="1146043"/>
            <a:ext cx="3185166" cy="228295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096C3A4-B473-47B8-A3E1-3AF52A332DF8}"/>
              </a:ext>
            </a:extLst>
          </p:cNvPr>
          <p:cNvSpPr txBox="1"/>
          <p:nvPr/>
        </p:nvSpPr>
        <p:spPr>
          <a:xfrm>
            <a:off x="780176" y="369116"/>
            <a:ext cx="3120705" cy="36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Libro</a:t>
            </a:r>
            <a:r>
              <a:rPr lang="nl-BE" dirty="0">
                <a:solidFill>
                  <a:srgbClr val="00B0F0"/>
                </a:solidFill>
              </a:rPr>
              <a:t> pg. 53 </a:t>
            </a:r>
            <a:r>
              <a:rPr lang="nl-BE" dirty="0" err="1">
                <a:solidFill>
                  <a:srgbClr val="00B0F0"/>
                </a:solidFill>
              </a:rPr>
              <a:t>ej</a:t>
            </a:r>
            <a:r>
              <a:rPr lang="nl-BE" dirty="0">
                <a:solidFill>
                  <a:srgbClr val="00B0F0"/>
                </a:solidFill>
              </a:rPr>
              <a:t>. 10a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F8A1196-A26F-44E7-8224-BF2904F71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037" y="3212910"/>
            <a:ext cx="7208535" cy="30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3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640F057-B4E5-43D9-A116-F2DD5FA82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58" y="1313638"/>
            <a:ext cx="10310947" cy="362747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A7347E3-ABD0-43DF-98E4-6DB705317524}"/>
              </a:ext>
            </a:extLst>
          </p:cNvPr>
          <p:cNvSpPr txBox="1"/>
          <p:nvPr/>
        </p:nvSpPr>
        <p:spPr>
          <a:xfrm>
            <a:off x="1082180" y="436228"/>
            <a:ext cx="3582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Libro</a:t>
            </a:r>
            <a:r>
              <a:rPr lang="nl-BE" dirty="0">
                <a:solidFill>
                  <a:srgbClr val="00B0F0"/>
                </a:solidFill>
              </a:rPr>
              <a:t> pg. 53 </a:t>
            </a:r>
            <a:r>
              <a:rPr lang="nl-BE" dirty="0" err="1">
                <a:solidFill>
                  <a:srgbClr val="00B0F0"/>
                </a:solidFill>
              </a:rPr>
              <a:t>ej</a:t>
            </a:r>
            <a:r>
              <a:rPr lang="nl-BE" dirty="0">
                <a:solidFill>
                  <a:srgbClr val="00B0F0"/>
                </a:solidFill>
              </a:rPr>
              <a:t>. 15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08EBE5C-F657-4A65-B3DC-5427966F88C0}"/>
              </a:ext>
            </a:extLst>
          </p:cNvPr>
          <p:cNvSpPr txBox="1"/>
          <p:nvPr/>
        </p:nvSpPr>
        <p:spPr>
          <a:xfrm>
            <a:off x="1286295" y="3429000"/>
            <a:ext cx="4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Sr.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8C0AF45-B7DF-406B-971E-57EDA15DD101}"/>
              </a:ext>
            </a:extLst>
          </p:cNvPr>
          <p:cNvSpPr txBox="1"/>
          <p:nvPr/>
        </p:nvSpPr>
        <p:spPr>
          <a:xfrm>
            <a:off x="1286295" y="3621356"/>
            <a:ext cx="717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Sra</a:t>
            </a:r>
            <a:r>
              <a:rPr lang="nl-BE" dirty="0"/>
              <a:t>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1FF1417-A4CA-469B-BCF8-A46D187886F2}"/>
              </a:ext>
            </a:extLst>
          </p:cNvPr>
          <p:cNvSpPr txBox="1"/>
          <p:nvPr/>
        </p:nvSpPr>
        <p:spPr>
          <a:xfrm>
            <a:off x="1286295" y="4129434"/>
            <a:ext cx="91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Avda</a:t>
            </a:r>
            <a:r>
              <a:rPr lang="nl-BE" dirty="0"/>
              <a:t>.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581E9F8-D4B1-4FC4-BEF8-4AFD41369031}"/>
              </a:ext>
            </a:extLst>
          </p:cNvPr>
          <p:cNvSpPr txBox="1"/>
          <p:nvPr/>
        </p:nvSpPr>
        <p:spPr>
          <a:xfrm>
            <a:off x="1275100" y="4452846"/>
            <a:ext cx="91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C/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FB1BAB6-3FB4-4DE6-8842-AE308DD77DAD}"/>
              </a:ext>
            </a:extLst>
          </p:cNvPr>
          <p:cNvSpPr txBox="1"/>
          <p:nvPr/>
        </p:nvSpPr>
        <p:spPr>
          <a:xfrm>
            <a:off x="3945605" y="3872652"/>
            <a:ext cx="91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izda</a:t>
            </a:r>
            <a:r>
              <a:rPr lang="nl-BE" dirty="0"/>
              <a:t>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E5C4D21-BBFA-47CE-9E18-752A7369A4A3}"/>
              </a:ext>
            </a:extLst>
          </p:cNvPr>
          <p:cNvSpPr txBox="1"/>
          <p:nvPr/>
        </p:nvSpPr>
        <p:spPr>
          <a:xfrm>
            <a:off x="3934410" y="4143150"/>
            <a:ext cx="91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n°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DC2FE4E-CE38-4B25-ABFD-FF1E5B768EBC}"/>
              </a:ext>
            </a:extLst>
          </p:cNvPr>
          <p:cNvSpPr txBox="1"/>
          <p:nvPr/>
        </p:nvSpPr>
        <p:spPr>
          <a:xfrm>
            <a:off x="3923215" y="4380730"/>
            <a:ext cx="91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1°</a:t>
            </a:r>
          </a:p>
        </p:txBody>
      </p:sp>
    </p:spTree>
    <p:extLst>
      <p:ext uri="{BB962C8B-B14F-4D97-AF65-F5344CB8AC3E}">
        <p14:creationId xmlns:p14="http://schemas.microsoft.com/office/powerpoint/2010/main" val="2515537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7176A1B-85EB-4C7D-8599-CB4DF351D31B}"/>
              </a:ext>
            </a:extLst>
          </p:cNvPr>
          <p:cNvSpPr txBox="1"/>
          <p:nvPr/>
        </p:nvSpPr>
        <p:spPr>
          <a:xfrm>
            <a:off x="1023457" y="503339"/>
            <a:ext cx="395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B0F0"/>
                </a:solidFill>
              </a:rPr>
              <a:t>Libro</a:t>
            </a:r>
            <a:r>
              <a:rPr lang="nl-BE" dirty="0">
                <a:solidFill>
                  <a:srgbClr val="00B0F0"/>
                </a:solidFill>
              </a:rPr>
              <a:t> pg. 56 </a:t>
            </a:r>
            <a:r>
              <a:rPr lang="nl-BE" dirty="0" err="1">
                <a:solidFill>
                  <a:srgbClr val="00B0F0"/>
                </a:solidFill>
              </a:rPr>
              <a:t>ej</a:t>
            </a:r>
            <a:r>
              <a:rPr lang="nl-BE" dirty="0">
                <a:solidFill>
                  <a:srgbClr val="00B0F0"/>
                </a:solidFill>
              </a:rPr>
              <a:t>. 1a</a:t>
            </a:r>
          </a:p>
        </p:txBody>
      </p:sp>
      <p:graphicFrame>
        <p:nvGraphicFramePr>
          <p:cNvPr id="3" name="Tabel 3">
            <a:extLst>
              <a:ext uri="{FF2B5EF4-FFF2-40B4-BE49-F238E27FC236}">
                <a16:creationId xmlns:a16="http://schemas.microsoft.com/office/drawing/2014/main" id="{8A223040-0122-486B-A5BF-69875EA15E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075515"/>
              </p:ext>
            </p:extLst>
          </p:nvPr>
        </p:nvGraphicFramePr>
        <p:xfrm>
          <a:off x="1023457" y="1793456"/>
          <a:ext cx="10041622" cy="3021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5596">
                  <a:extLst>
                    <a:ext uri="{9D8B030D-6E8A-4147-A177-3AD203B41FA5}">
                      <a16:colId xmlns:a16="http://schemas.microsoft.com/office/drawing/2014/main" val="2174301845"/>
                    </a:ext>
                  </a:extLst>
                </a:gridCol>
                <a:gridCol w="2642532">
                  <a:extLst>
                    <a:ext uri="{9D8B030D-6E8A-4147-A177-3AD203B41FA5}">
                      <a16:colId xmlns:a16="http://schemas.microsoft.com/office/drawing/2014/main" val="2930841438"/>
                    </a:ext>
                  </a:extLst>
                </a:gridCol>
                <a:gridCol w="4043494">
                  <a:extLst>
                    <a:ext uri="{9D8B030D-6E8A-4147-A177-3AD203B41FA5}">
                      <a16:colId xmlns:a16="http://schemas.microsoft.com/office/drawing/2014/main" val="1316274995"/>
                    </a:ext>
                  </a:extLst>
                </a:gridCol>
              </a:tblGrid>
              <a:tr h="550662">
                <a:tc>
                  <a:txBody>
                    <a:bodyPr/>
                    <a:lstStyle/>
                    <a:p>
                      <a:r>
                        <a:rPr lang="nl-BE" dirty="0" err="1"/>
                        <a:t>Viaje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cultural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/>
                        <a:t>Vacaciones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activas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/>
                        <a:t>Vacaciones</a:t>
                      </a:r>
                      <a:r>
                        <a:rPr lang="nl-BE" dirty="0"/>
                        <a:t> de </a:t>
                      </a:r>
                      <a:r>
                        <a:rPr lang="nl-BE" dirty="0" err="1"/>
                        <a:t>descanso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072024"/>
                  </a:ext>
                </a:extLst>
              </a:tr>
              <a:tr h="2471163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411175"/>
                  </a:ext>
                </a:extLst>
              </a:tr>
            </a:tbl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AFC4F686-10BF-4A7F-827C-17740ECB704B}"/>
              </a:ext>
            </a:extLst>
          </p:cNvPr>
          <p:cNvSpPr txBox="1"/>
          <p:nvPr/>
        </p:nvSpPr>
        <p:spPr>
          <a:xfrm>
            <a:off x="1132514" y="2726422"/>
            <a:ext cx="30032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Ver </a:t>
            </a:r>
            <a:r>
              <a:rPr lang="nl-BE" dirty="0" err="1"/>
              <a:t>una</a:t>
            </a:r>
            <a:r>
              <a:rPr lang="nl-BE" dirty="0"/>
              <a:t> </a:t>
            </a:r>
            <a:r>
              <a:rPr lang="nl-BE" dirty="0" err="1"/>
              <a:t>iglesia</a:t>
            </a:r>
            <a:endParaRPr lang="nl-BE" dirty="0"/>
          </a:p>
          <a:p>
            <a:r>
              <a:rPr lang="nl-BE" dirty="0" err="1"/>
              <a:t>Visitar</a:t>
            </a:r>
            <a:r>
              <a:rPr lang="nl-BE" dirty="0"/>
              <a:t> </a:t>
            </a:r>
            <a:r>
              <a:rPr lang="nl-BE" dirty="0" err="1"/>
              <a:t>museos</a:t>
            </a:r>
            <a:endParaRPr lang="nl-BE" dirty="0"/>
          </a:p>
          <a:p>
            <a:r>
              <a:rPr lang="nl-BE" dirty="0"/>
              <a:t>Ver </a:t>
            </a:r>
            <a:r>
              <a:rPr lang="nl-BE" dirty="0" err="1"/>
              <a:t>una</a:t>
            </a:r>
            <a:r>
              <a:rPr lang="nl-BE" dirty="0"/>
              <a:t> </a:t>
            </a:r>
            <a:r>
              <a:rPr lang="nl-BE" dirty="0" err="1"/>
              <a:t>galería</a:t>
            </a:r>
            <a:endParaRPr lang="nl-BE" dirty="0"/>
          </a:p>
          <a:p>
            <a:r>
              <a:rPr lang="nl-BE" dirty="0" err="1"/>
              <a:t>Pasear</a:t>
            </a:r>
            <a:r>
              <a:rPr lang="nl-BE" dirty="0"/>
              <a:t> por el </a:t>
            </a:r>
            <a:r>
              <a:rPr lang="nl-BE" dirty="0" err="1"/>
              <a:t>centro</a:t>
            </a:r>
            <a:r>
              <a:rPr lang="nl-BE" dirty="0"/>
              <a:t> </a:t>
            </a:r>
            <a:r>
              <a:rPr lang="nl-BE" dirty="0" err="1"/>
              <a:t>histórico</a:t>
            </a:r>
            <a:endParaRPr lang="nl-BE" dirty="0"/>
          </a:p>
          <a:p>
            <a:r>
              <a:rPr lang="nl-BE" dirty="0"/>
              <a:t>Ir a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concierto</a:t>
            </a:r>
            <a:endParaRPr lang="nl-BE" dirty="0"/>
          </a:p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B55AFA6-301D-441C-AA38-9A1BC1F54205}"/>
              </a:ext>
            </a:extLst>
          </p:cNvPr>
          <p:cNvSpPr txBox="1"/>
          <p:nvPr/>
        </p:nvSpPr>
        <p:spPr>
          <a:xfrm>
            <a:off x="7726260" y="2587922"/>
            <a:ext cx="2097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Ir a la </a:t>
            </a:r>
            <a:r>
              <a:rPr lang="nl-BE" dirty="0" err="1"/>
              <a:t>playa</a:t>
            </a:r>
            <a:endParaRPr lang="nl-BE" dirty="0"/>
          </a:p>
          <a:p>
            <a:r>
              <a:rPr lang="nl-BE" dirty="0"/>
              <a:t>No </a:t>
            </a:r>
            <a:r>
              <a:rPr lang="nl-BE" dirty="0" err="1"/>
              <a:t>hacer</a:t>
            </a:r>
            <a:r>
              <a:rPr lang="nl-BE" dirty="0"/>
              <a:t> </a:t>
            </a:r>
            <a:r>
              <a:rPr lang="nl-BE" dirty="0" err="1"/>
              <a:t>nada</a:t>
            </a:r>
            <a:endParaRPr lang="nl-BE" dirty="0"/>
          </a:p>
          <a:p>
            <a:r>
              <a:rPr lang="nl-BE" dirty="0"/>
              <a:t>Tomar el sol</a:t>
            </a:r>
          </a:p>
          <a:p>
            <a:r>
              <a:rPr lang="nl-BE" dirty="0"/>
              <a:t>Leer </a:t>
            </a:r>
            <a:r>
              <a:rPr lang="nl-BE" dirty="0" err="1"/>
              <a:t>mucho</a:t>
            </a:r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DA299A7-C555-406A-A718-6C76AFDA1C07}"/>
              </a:ext>
            </a:extLst>
          </p:cNvPr>
          <p:cNvSpPr txBox="1"/>
          <p:nvPr/>
        </p:nvSpPr>
        <p:spPr>
          <a:xfrm>
            <a:off x="4681057" y="2726422"/>
            <a:ext cx="2223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Hacer</a:t>
            </a:r>
            <a:r>
              <a:rPr lang="nl-BE" dirty="0"/>
              <a:t> </a:t>
            </a:r>
            <a:r>
              <a:rPr lang="nl-BE" dirty="0" err="1"/>
              <a:t>senderismo</a:t>
            </a:r>
            <a:endParaRPr lang="nl-BE" dirty="0"/>
          </a:p>
          <a:p>
            <a:r>
              <a:rPr lang="nl-BE" dirty="0" err="1"/>
              <a:t>Subir</a:t>
            </a:r>
            <a:r>
              <a:rPr lang="nl-BE" dirty="0"/>
              <a:t> a </a:t>
            </a:r>
            <a:r>
              <a:rPr lang="nl-BE" dirty="0" err="1"/>
              <a:t>una</a:t>
            </a:r>
            <a:r>
              <a:rPr lang="nl-BE" dirty="0"/>
              <a:t> </a:t>
            </a:r>
            <a:r>
              <a:rPr lang="nl-BE" dirty="0" err="1"/>
              <a:t>montaña</a:t>
            </a:r>
            <a:endParaRPr lang="nl-BE" dirty="0"/>
          </a:p>
          <a:p>
            <a:r>
              <a:rPr lang="nl-BE" dirty="0" err="1"/>
              <a:t>Practicar</a:t>
            </a:r>
            <a:r>
              <a:rPr lang="nl-BE" dirty="0"/>
              <a:t> </a:t>
            </a:r>
            <a:r>
              <a:rPr lang="nl-BE" dirty="0" err="1"/>
              <a:t>deporte</a:t>
            </a:r>
            <a:endParaRPr lang="nl-BE" dirty="0"/>
          </a:p>
          <a:p>
            <a:r>
              <a:rPr lang="nl-BE" dirty="0"/>
              <a:t>Nadar</a:t>
            </a:r>
          </a:p>
          <a:p>
            <a:r>
              <a:rPr lang="nl-BE" dirty="0"/>
              <a:t>Ir en </a:t>
            </a:r>
            <a:r>
              <a:rPr lang="nl-BE" dirty="0" err="1"/>
              <a:t>bici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155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708A9A9-7CAF-4E6E-9959-7A1E7FC6727F}"/>
              </a:ext>
            </a:extLst>
          </p:cNvPr>
          <p:cNvSpPr txBox="1"/>
          <p:nvPr/>
        </p:nvSpPr>
        <p:spPr>
          <a:xfrm>
            <a:off x="1400961" y="780176"/>
            <a:ext cx="4695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¿</a:t>
            </a:r>
            <a:r>
              <a:rPr lang="nl-BE" dirty="0" err="1"/>
              <a:t>Preguntas</a:t>
            </a:r>
            <a:r>
              <a:rPr lang="nl-BE" dirty="0"/>
              <a:t> </a:t>
            </a:r>
            <a:r>
              <a:rPr lang="nl-BE" dirty="0" err="1"/>
              <a:t>ej</a:t>
            </a:r>
            <a:r>
              <a:rPr lang="nl-BE" dirty="0"/>
              <a:t>. </a:t>
            </a:r>
            <a:r>
              <a:rPr lang="nl-BE" dirty="0" err="1"/>
              <a:t>copias</a:t>
            </a:r>
            <a:r>
              <a:rPr lang="nl-BE" dirty="0"/>
              <a:t>?</a:t>
            </a:r>
          </a:p>
        </p:txBody>
      </p:sp>
      <p:pic>
        <p:nvPicPr>
          <p:cNvPr id="1026" name="Picture 2" descr="ESTAR DE PIE | EducaSAAC">
            <a:extLst>
              <a:ext uri="{FF2B5EF4-FFF2-40B4-BE49-F238E27FC236}">
                <a16:creationId xmlns:a16="http://schemas.microsoft.com/office/drawing/2014/main" id="{F1515A34-DA2B-484A-B7E1-F4B3D7A4A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47" y="163375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STAR SENTADO | EducaSAAC">
            <a:extLst>
              <a:ext uri="{FF2B5EF4-FFF2-40B4-BE49-F238E27FC236}">
                <a16:creationId xmlns:a16="http://schemas.microsoft.com/office/drawing/2014/main" id="{79DC11FF-A0B9-41FF-979A-6446D8E63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056" y="1633755"/>
            <a:ext cx="2143126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A3D4957C-99E9-43AF-885A-1A189D319CB1}"/>
              </a:ext>
            </a:extLst>
          </p:cNvPr>
          <p:cNvSpPr txBox="1"/>
          <p:nvPr/>
        </p:nvSpPr>
        <p:spPr>
          <a:xfrm>
            <a:off x="1131947" y="4110606"/>
            <a:ext cx="317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Ir a </a:t>
            </a:r>
            <a:r>
              <a:rPr lang="nl-BE" dirty="0" err="1"/>
              <a:t>pie</a:t>
            </a:r>
            <a:r>
              <a:rPr lang="nl-BE" dirty="0"/>
              <a:t> = </a:t>
            </a:r>
            <a:r>
              <a:rPr lang="nl-BE" dirty="0" err="1"/>
              <a:t>caminar</a:t>
            </a:r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E635E80-AE67-412C-B342-2BE46D59F05B}"/>
              </a:ext>
            </a:extLst>
          </p:cNvPr>
          <p:cNvSpPr txBox="1"/>
          <p:nvPr/>
        </p:nvSpPr>
        <p:spPr>
          <a:xfrm>
            <a:off x="1131947" y="4796885"/>
            <a:ext cx="2692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Subir</a:t>
            </a:r>
            <a:r>
              <a:rPr lang="nl-BE" dirty="0"/>
              <a:t> al (</a:t>
            </a:r>
            <a:r>
              <a:rPr lang="nl-BE" dirty="0" err="1"/>
              <a:t>a+el</a:t>
            </a:r>
            <a:r>
              <a:rPr lang="nl-BE" dirty="0"/>
              <a:t>) autobús</a:t>
            </a:r>
          </a:p>
          <a:p>
            <a:r>
              <a:rPr lang="nl-BE" dirty="0" err="1"/>
              <a:t>Bajar</a:t>
            </a:r>
            <a:r>
              <a:rPr lang="nl-BE" dirty="0"/>
              <a:t> del (</a:t>
            </a:r>
            <a:r>
              <a:rPr lang="nl-BE" dirty="0" err="1"/>
              <a:t>de+el</a:t>
            </a:r>
            <a:r>
              <a:rPr lang="nl-BE" dirty="0"/>
              <a:t>) autobús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AF52AA9-639E-42A9-8B1F-5DA4B237B84B}"/>
              </a:ext>
            </a:extLst>
          </p:cNvPr>
          <p:cNvSpPr txBox="1"/>
          <p:nvPr/>
        </p:nvSpPr>
        <p:spPr>
          <a:xfrm>
            <a:off x="4907560" y="4479938"/>
            <a:ext cx="329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Vengo</a:t>
            </a:r>
            <a:r>
              <a:rPr lang="nl-BE" dirty="0"/>
              <a:t> a </a:t>
            </a:r>
            <a:r>
              <a:rPr lang="nl-BE" dirty="0" err="1"/>
              <a:t>clase</a:t>
            </a:r>
            <a:r>
              <a:rPr lang="nl-BE" dirty="0"/>
              <a:t> (yo </a:t>
            </a:r>
            <a:r>
              <a:rPr lang="nl-BE" dirty="0" err="1"/>
              <a:t>estoy</a:t>
            </a:r>
            <a:r>
              <a:rPr lang="nl-BE" dirty="0"/>
              <a:t> en </a:t>
            </a:r>
            <a:r>
              <a:rPr lang="nl-BE" dirty="0" err="1"/>
              <a:t>clase</a:t>
            </a:r>
            <a:r>
              <a:rPr lang="nl-BE" dirty="0"/>
              <a:t>)</a:t>
            </a:r>
          </a:p>
          <a:p>
            <a:r>
              <a:rPr lang="nl-BE" dirty="0" err="1"/>
              <a:t>Vengo</a:t>
            </a:r>
            <a:r>
              <a:rPr lang="nl-BE" dirty="0"/>
              <a:t> de </a:t>
            </a:r>
            <a:r>
              <a:rPr lang="nl-BE" dirty="0" err="1"/>
              <a:t>clase</a:t>
            </a:r>
            <a:r>
              <a:rPr lang="nl-BE" dirty="0"/>
              <a:t> (yo </a:t>
            </a:r>
            <a:r>
              <a:rPr lang="nl-BE" dirty="0" err="1"/>
              <a:t>estoy</a:t>
            </a:r>
            <a:r>
              <a:rPr lang="nl-BE" dirty="0"/>
              <a:t> en </a:t>
            </a:r>
            <a:r>
              <a:rPr lang="nl-BE" dirty="0" err="1"/>
              <a:t>casa</a:t>
            </a:r>
            <a:r>
              <a:rPr lang="nl-BE" dirty="0"/>
              <a:t>)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743BAD1-48C6-4B6C-B8BF-38440895B511}"/>
              </a:ext>
            </a:extLst>
          </p:cNvPr>
          <p:cNvSpPr txBox="1"/>
          <p:nvPr/>
        </p:nvSpPr>
        <p:spPr>
          <a:xfrm>
            <a:off x="6988029" y="880844"/>
            <a:ext cx="3803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Hablar</a:t>
            </a:r>
            <a:r>
              <a:rPr lang="nl-BE" dirty="0"/>
              <a:t> en </a:t>
            </a:r>
            <a:r>
              <a:rPr lang="nl-BE" dirty="0" err="1"/>
              <a:t>broma</a:t>
            </a:r>
            <a:r>
              <a:rPr lang="nl-BE" dirty="0"/>
              <a:t> = no </a:t>
            </a:r>
            <a:r>
              <a:rPr lang="nl-BE" dirty="0" err="1"/>
              <a:t>hablar</a:t>
            </a:r>
            <a:r>
              <a:rPr lang="nl-BE" dirty="0"/>
              <a:t> en </a:t>
            </a:r>
            <a:r>
              <a:rPr lang="nl-BE" dirty="0" err="1"/>
              <a:t>serio</a:t>
            </a:r>
            <a:endParaRPr lang="nl-BE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F687B59-D5E8-463B-BDA7-D2BB99216A8B}"/>
              </a:ext>
            </a:extLst>
          </p:cNvPr>
          <p:cNvSpPr txBox="1"/>
          <p:nvPr/>
        </p:nvSpPr>
        <p:spPr>
          <a:xfrm>
            <a:off x="7180976" y="1633755"/>
            <a:ext cx="1744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Ir= </a:t>
            </a:r>
            <a:r>
              <a:rPr lang="nl-BE" dirty="0" err="1"/>
              <a:t>dirigirse</a:t>
            </a:r>
            <a:endParaRPr lang="nl-BE" dirty="0"/>
          </a:p>
          <a:p>
            <a:r>
              <a:rPr lang="nl-BE" dirty="0" err="1"/>
              <a:t>Irse</a:t>
            </a:r>
            <a:r>
              <a:rPr lang="nl-BE" dirty="0"/>
              <a:t> = </a:t>
            </a:r>
            <a:r>
              <a:rPr lang="nl-BE" dirty="0" err="1"/>
              <a:t>marcharse</a:t>
            </a:r>
            <a:r>
              <a:rPr lang="nl-BE" dirty="0"/>
              <a:t>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DC556A1-36E0-4868-9C3D-482F5BDC6770}"/>
              </a:ext>
            </a:extLst>
          </p:cNvPr>
          <p:cNvSpPr txBox="1"/>
          <p:nvPr/>
        </p:nvSpPr>
        <p:spPr>
          <a:xfrm>
            <a:off x="9676921" y="1633755"/>
            <a:ext cx="2298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Me </a:t>
            </a:r>
            <a:r>
              <a:rPr lang="nl-BE" dirty="0" err="1"/>
              <a:t>voy</a:t>
            </a:r>
            <a:endParaRPr lang="nl-BE" dirty="0"/>
          </a:p>
          <a:p>
            <a:r>
              <a:rPr lang="nl-BE" dirty="0"/>
              <a:t>Te </a:t>
            </a:r>
            <a:r>
              <a:rPr lang="nl-BE" dirty="0" err="1"/>
              <a:t>vas</a:t>
            </a:r>
            <a:r>
              <a:rPr lang="nl-BE" dirty="0"/>
              <a:t> </a:t>
            </a:r>
          </a:p>
          <a:p>
            <a:r>
              <a:rPr lang="nl-BE" dirty="0"/>
              <a:t>Se va</a:t>
            </a:r>
          </a:p>
          <a:p>
            <a:r>
              <a:rPr lang="nl-BE" dirty="0" err="1"/>
              <a:t>Nos</a:t>
            </a:r>
            <a:r>
              <a:rPr lang="nl-BE" dirty="0"/>
              <a:t> </a:t>
            </a:r>
            <a:r>
              <a:rPr lang="nl-BE" dirty="0" err="1"/>
              <a:t>vamos</a:t>
            </a:r>
            <a:endParaRPr lang="nl-BE" dirty="0"/>
          </a:p>
          <a:p>
            <a:r>
              <a:rPr lang="nl-BE" dirty="0"/>
              <a:t>Os </a:t>
            </a:r>
            <a:r>
              <a:rPr lang="nl-BE" dirty="0" err="1"/>
              <a:t>vais</a:t>
            </a:r>
            <a:endParaRPr lang="nl-BE" dirty="0"/>
          </a:p>
          <a:p>
            <a:r>
              <a:rPr lang="nl-BE" dirty="0"/>
              <a:t>Se van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5312698-4760-4399-AE11-DD257B80937F}"/>
              </a:ext>
            </a:extLst>
          </p:cNvPr>
          <p:cNvSpPr txBox="1"/>
          <p:nvPr/>
        </p:nvSpPr>
        <p:spPr>
          <a:xfrm>
            <a:off x="4907560" y="5516141"/>
            <a:ext cx="49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Una</a:t>
            </a:r>
            <a:r>
              <a:rPr lang="nl-BE" dirty="0"/>
              <a:t> </a:t>
            </a:r>
            <a:r>
              <a:rPr lang="nl-BE" dirty="0" err="1"/>
              <a:t>vez</a:t>
            </a:r>
            <a:r>
              <a:rPr lang="nl-BE" dirty="0"/>
              <a:t> por mes / por </a:t>
            </a:r>
            <a:r>
              <a:rPr lang="nl-BE" dirty="0" err="1"/>
              <a:t>semana</a:t>
            </a:r>
            <a:endParaRPr lang="nl-BE" dirty="0"/>
          </a:p>
          <a:p>
            <a:r>
              <a:rPr lang="nl-BE" dirty="0"/>
              <a:t>Dos </a:t>
            </a:r>
            <a:r>
              <a:rPr lang="nl-BE" dirty="0" err="1"/>
              <a:t>veces</a:t>
            </a:r>
            <a:r>
              <a:rPr lang="nl-BE" dirty="0"/>
              <a:t> al mes /a la </a:t>
            </a:r>
            <a:r>
              <a:rPr lang="nl-BE" dirty="0" err="1"/>
              <a:t>semana</a:t>
            </a:r>
            <a:r>
              <a:rPr lang="nl-BE" dirty="0"/>
              <a:t> /al (</a:t>
            </a:r>
            <a:r>
              <a:rPr lang="nl-BE" dirty="0" err="1"/>
              <a:t>a+el</a:t>
            </a:r>
            <a:r>
              <a:rPr lang="nl-BE" dirty="0"/>
              <a:t>) </a:t>
            </a:r>
            <a:r>
              <a:rPr lang="nl-BE" dirty="0" err="1"/>
              <a:t>año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263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4165D5E-ECBE-43C2-9F7C-F88D018D7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4" y="943588"/>
            <a:ext cx="10803101" cy="319218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857208E-B7F6-4289-AA47-835A1D864281}"/>
              </a:ext>
            </a:extLst>
          </p:cNvPr>
          <p:cNvSpPr txBox="1"/>
          <p:nvPr/>
        </p:nvSpPr>
        <p:spPr>
          <a:xfrm>
            <a:off x="654341" y="478172"/>
            <a:ext cx="348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70C0"/>
                </a:solidFill>
              </a:rPr>
              <a:t>Relaciona</a:t>
            </a:r>
            <a:r>
              <a:rPr lang="nl-BE" b="1" dirty="0">
                <a:solidFill>
                  <a:srgbClr val="0070C0"/>
                </a:solidFill>
              </a:rPr>
              <a:t> </a:t>
            </a:r>
            <a:r>
              <a:rPr lang="nl-BE" b="1" dirty="0" err="1">
                <a:solidFill>
                  <a:srgbClr val="0070C0"/>
                </a:solidFill>
              </a:rPr>
              <a:t>pregunta</a:t>
            </a:r>
            <a:r>
              <a:rPr lang="nl-BE" b="1" dirty="0">
                <a:solidFill>
                  <a:srgbClr val="0070C0"/>
                </a:solidFill>
              </a:rPr>
              <a:t> y </a:t>
            </a:r>
            <a:r>
              <a:rPr lang="nl-BE" b="1" dirty="0" err="1">
                <a:solidFill>
                  <a:srgbClr val="0070C0"/>
                </a:solidFill>
              </a:rPr>
              <a:t>respuesta</a:t>
            </a:r>
            <a:endParaRPr lang="nl-BE" b="1" dirty="0">
              <a:solidFill>
                <a:srgbClr val="0070C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6F47868-746E-4F60-A929-022B6D54BF4D}"/>
              </a:ext>
            </a:extLst>
          </p:cNvPr>
          <p:cNvSpPr txBox="1"/>
          <p:nvPr/>
        </p:nvSpPr>
        <p:spPr>
          <a:xfrm>
            <a:off x="4446166" y="1048624"/>
            <a:ext cx="57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1-b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7EA43F9-83AD-4202-B113-4EBEF65786B8}"/>
              </a:ext>
            </a:extLst>
          </p:cNvPr>
          <p:cNvSpPr txBox="1"/>
          <p:nvPr/>
        </p:nvSpPr>
        <p:spPr>
          <a:xfrm>
            <a:off x="4446166" y="1283732"/>
            <a:ext cx="57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2-f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F9B5920-5696-4096-9E74-D2E631967165}"/>
              </a:ext>
            </a:extLst>
          </p:cNvPr>
          <p:cNvSpPr txBox="1"/>
          <p:nvPr/>
        </p:nvSpPr>
        <p:spPr>
          <a:xfrm>
            <a:off x="4446166" y="1564482"/>
            <a:ext cx="57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3-i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2AC2020-7991-423D-9CD6-DE189D0774E8}"/>
              </a:ext>
            </a:extLst>
          </p:cNvPr>
          <p:cNvSpPr txBox="1"/>
          <p:nvPr/>
        </p:nvSpPr>
        <p:spPr>
          <a:xfrm>
            <a:off x="4735585" y="1933814"/>
            <a:ext cx="57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4-g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46A233E-F5E4-4028-88D4-12986E9525DA}"/>
              </a:ext>
            </a:extLst>
          </p:cNvPr>
          <p:cNvSpPr txBox="1"/>
          <p:nvPr/>
        </p:nvSpPr>
        <p:spPr>
          <a:xfrm>
            <a:off x="4504887" y="2174260"/>
            <a:ext cx="57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5-j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B1A04B-2A1A-4BA8-BF14-6BF8AD0A014A}"/>
              </a:ext>
            </a:extLst>
          </p:cNvPr>
          <p:cNvSpPr txBox="1"/>
          <p:nvPr/>
        </p:nvSpPr>
        <p:spPr>
          <a:xfrm>
            <a:off x="4735584" y="2487812"/>
            <a:ext cx="57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6-e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C20AC6C-8DE6-42F5-8086-BAAC188B49FD}"/>
              </a:ext>
            </a:extLst>
          </p:cNvPr>
          <p:cNvSpPr txBox="1"/>
          <p:nvPr/>
        </p:nvSpPr>
        <p:spPr>
          <a:xfrm>
            <a:off x="4504887" y="2784038"/>
            <a:ext cx="57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7-d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828E24C-C804-432D-B09A-5EBB5E0CABC8}"/>
              </a:ext>
            </a:extLst>
          </p:cNvPr>
          <p:cNvSpPr txBox="1"/>
          <p:nvPr/>
        </p:nvSpPr>
        <p:spPr>
          <a:xfrm>
            <a:off x="4504887" y="3088819"/>
            <a:ext cx="57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8-c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1941921-A14C-42BA-8869-F21AF05FA172}"/>
              </a:ext>
            </a:extLst>
          </p:cNvPr>
          <p:cNvSpPr txBox="1"/>
          <p:nvPr/>
        </p:nvSpPr>
        <p:spPr>
          <a:xfrm>
            <a:off x="4504886" y="3369569"/>
            <a:ext cx="57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9-a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81E4CEF-9E64-4798-B1D3-A33A2142F914}"/>
              </a:ext>
            </a:extLst>
          </p:cNvPr>
          <p:cNvSpPr txBox="1"/>
          <p:nvPr/>
        </p:nvSpPr>
        <p:spPr>
          <a:xfrm>
            <a:off x="4311941" y="3654232"/>
            <a:ext cx="77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10-h</a:t>
            </a:r>
          </a:p>
        </p:txBody>
      </p:sp>
    </p:spTree>
    <p:extLst>
      <p:ext uri="{BB962C8B-B14F-4D97-AF65-F5344CB8AC3E}">
        <p14:creationId xmlns:p14="http://schemas.microsoft.com/office/powerpoint/2010/main" val="171272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59D6392-923D-4EFB-B6A7-91357399E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39" y="617747"/>
            <a:ext cx="9149674" cy="470087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37DB126-CC3C-4F31-9D4F-37BADC33B863}"/>
              </a:ext>
            </a:extLst>
          </p:cNvPr>
          <p:cNvSpPr txBox="1"/>
          <p:nvPr/>
        </p:nvSpPr>
        <p:spPr>
          <a:xfrm>
            <a:off x="587229" y="268448"/>
            <a:ext cx="4009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Mira el plano y </a:t>
            </a:r>
            <a:r>
              <a:rPr lang="nl-BE" dirty="0" err="1">
                <a:solidFill>
                  <a:srgbClr val="0070C0"/>
                </a:solidFill>
              </a:rPr>
              <a:t>marca</a:t>
            </a:r>
            <a:r>
              <a:rPr lang="nl-BE" dirty="0">
                <a:solidFill>
                  <a:srgbClr val="0070C0"/>
                </a:solidFill>
              </a:rPr>
              <a:t> </a:t>
            </a:r>
            <a:r>
              <a:rPr lang="nl-BE" dirty="0" err="1">
                <a:solidFill>
                  <a:srgbClr val="0070C0"/>
                </a:solidFill>
              </a:rPr>
              <a:t>correcto</a:t>
            </a:r>
            <a:r>
              <a:rPr lang="nl-BE" dirty="0">
                <a:solidFill>
                  <a:srgbClr val="0070C0"/>
                </a:solidFill>
              </a:rPr>
              <a:t> o </a:t>
            </a:r>
            <a:r>
              <a:rPr lang="nl-BE" dirty="0" err="1">
                <a:solidFill>
                  <a:srgbClr val="0070C0"/>
                </a:solidFill>
              </a:rPr>
              <a:t>falso</a:t>
            </a:r>
            <a:endParaRPr lang="nl-BE" dirty="0">
              <a:solidFill>
                <a:srgbClr val="0070C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F43EDBF-0938-4DEE-9F05-C8FF17178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29" y="5095904"/>
            <a:ext cx="7040341" cy="164109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D01150D-98C1-43A6-912A-AD63E78956FD}"/>
              </a:ext>
            </a:extLst>
          </p:cNvPr>
          <p:cNvSpPr txBox="1"/>
          <p:nvPr/>
        </p:nvSpPr>
        <p:spPr>
          <a:xfrm>
            <a:off x="6216243" y="5234730"/>
            <a:ext cx="335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x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4DBE212-6341-4006-9FE8-B8B6F43DCFC4}"/>
              </a:ext>
            </a:extLst>
          </p:cNvPr>
          <p:cNvSpPr txBox="1"/>
          <p:nvPr/>
        </p:nvSpPr>
        <p:spPr>
          <a:xfrm>
            <a:off x="6984835" y="5385839"/>
            <a:ext cx="335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x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E73581B-9DC6-4ED1-B862-D4FBFD20879A}"/>
              </a:ext>
            </a:extLst>
          </p:cNvPr>
          <p:cNvSpPr txBox="1"/>
          <p:nvPr/>
        </p:nvSpPr>
        <p:spPr>
          <a:xfrm>
            <a:off x="6216243" y="5658478"/>
            <a:ext cx="335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x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0BE2495-5A92-426C-B4AE-CE54D3CC6590}"/>
              </a:ext>
            </a:extLst>
          </p:cNvPr>
          <p:cNvSpPr txBox="1"/>
          <p:nvPr/>
        </p:nvSpPr>
        <p:spPr>
          <a:xfrm>
            <a:off x="6983238" y="5834862"/>
            <a:ext cx="335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x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A83DE03-F535-4578-BA9B-C221B0515989}"/>
              </a:ext>
            </a:extLst>
          </p:cNvPr>
          <p:cNvSpPr txBox="1"/>
          <p:nvPr/>
        </p:nvSpPr>
        <p:spPr>
          <a:xfrm>
            <a:off x="6264182" y="6082226"/>
            <a:ext cx="335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x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EF1F913-C5A8-4D68-B932-70D0989B416A}"/>
              </a:ext>
            </a:extLst>
          </p:cNvPr>
          <p:cNvSpPr txBox="1"/>
          <p:nvPr/>
        </p:nvSpPr>
        <p:spPr>
          <a:xfrm>
            <a:off x="7032774" y="6287966"/>
            <a:ext cx="335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83828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A5C9E0B-F5FE-451B-A623-3E549D106233}"/>
              </a:ext>
            </a:extLst>
          </p:cNvPr>
          <p:cNvSpPr txBox="1"/>
          <p:nvPr/>
        </p:nvSpPr>
        <p:spPr>
          <a:xfrm>
            <a:off x="1149292" y="503339"/>
            <a:ext cx="4488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Escucha</a:t>
            </a:r>
            <a:r>
              <a:rPr lang="nl-BE" dirty="0">
                <a:solidFill>
                  <a:srgbClr val="0070C0"/>
                </a:solidFill>
              </a:rPr>
              <a:t> y </a:t>
            </a:r>
            <a:r>
              <a:rPr lang="nl-BE" dirty="0" err="1">
                <a:solidFill>
                  <a:srgbClr val="0070C0"/>
                </a:solidFill>
              </a:rPr>
              <a:t>elige</a:t>
            </a:r>
            <a:r>
              <a:rPr lang="nl-BE" dirty="0">
                <a:solidFill>
                  <a:srgbClr val="0070C0"/>
                </a:solidFill>
              </a:rPr>
              <a:t> la frase </a:t>
            </a:r>
            <a:r>
              <a:rPr lang="nl-BE" dirty="0" err="1">
                <a:solidFill>
                  <a:srgbClr val="0070C0"/>
                </a:solidFill>
              </a:rPr>
              <a:t>correcta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3938590-17A2-4CCC-96BF-EB247865DA62}"/>
              </a:ext>
            </a:extLst>
          </p:cNvPr>
          <p:cNvSpPr txBox="1"/>
          <p:nvPr/>
        </p:nvSpPr>
        <p:spPr>
          <a:xfrm>
            <a:off x="1065402" y="1249959"/>
            <a:ext cx="494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1. a. El hotel Colón no </a:t>
            </a:r>
            <a:r>
              <a:rPr lang="nl-BE" dirty="0" err="1"/>
              <a:t>está</a:t>
            </a:r>
            <a:r>
              <a:rPr lang="nl-BE" dirty="0"/>
              <a:t> </a:t>
            </a:r>
            <a:r>
              <a:rPr lang="nl-BE" dirty="0" err="1"/>
              <a:t>lejos</a:t>
            </a:r>
            <a:r>
              <a:rPr lang="nl-BE" dirty="0"/>
              <a:t>.</a:t>
            </a:r>
          </a:p>
          <a:p>
            <a:r>
              <a:rPr lang="nl-BE" dirty="0"/>
              <a:t>1. b. La </a:t>
            </a:r>
            <a:r>
              <a:rPr lang="nl-BE" dirty="0" err="1"/>
              <a:t>estación</a:t>
            </a:r>
            <a:r>
              <a:rPr lang="nl-BE" dirty="0"/>
              <a:t> </a:t>
            </a:r>
            <a:r>
              <a:rPr lang="nl-BE" dirty="0" err="1"/>
              <a:t>está</a:t>
            </a:r>
            <a:r>
              <a:rPr lang="nl-BE" dirty="0"/>
              <a:t> </a:t>
            </a:r>
            <a:r>
              <a:rPr lang="nl-BE" dirty="0" err="1"/>
              <a:t>enfrente</a:t>
            </a:r>
            <a:r>
              <a:rPr lang="nl-BE" dirty="0"/>
              <a:t> de </a:t>
            </a:r>
            <a:r>
              <a:rPr lang="nl-BE" dirty="0" err="1"/>
              <a:t>Correos</a:t>
            </a:r>
            <a:r>
              <a:rPr lang="nl-BE" dirty="0"/>
              <a:t>.</a:t>
            </a:r>
          </a:p>
        </p:txBody>
      </p:sp>
      <p:pic>
        <p:nvPicPr>
          <p:cNvPr id="4" name="C5D5927B">
            <a:hlinkClick r:id="" action="ppaction://media"/>
            <a:extLst>
              <a:ext uri="{FF2B5EF4-FFF2-40B4-BE49-F238E27FC236}">
                <a16:creationId xmlns:a16="http://schemas.microsoft.com/office/drawing/2014/main" id="{EC7A1D52-503F-4927-9D20-F0A428508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143" y="2495629"/>
            <a:ext cx="609600" cy="609600"/>
          </a:xfrm>
          <a:prstGeom prst="rect">
            <a:avLst/>
          </a:prstGeom>
        </p:spPr>
      </p:pic>
      <p:pic>
        <p:nvPicPr>
          <p:cNvPr id="5" name="573D2256">
            <a:hlinkClick r:id="" action="ppaction://media"/>
            <a:extLst>
              <a:ext uri="{FF2B5EF4-FFF2-40B4-BE49-F238E27FC236}">
                <a16:creationId xmlns:a16="http://schemas.microsoft.com/office/drawing/2014/main" id="{27CDBE4B-4EA4-4837-A4D9-3121E20685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52569" y="4781833"/>
            <a:ext cx="609600" cy="609600"/>
          </a:xfrm>
          <a:prstGeom prst="rect">
            <a:avLst/>
          </a:prstGeom>
        </p:spPr>
      </p:pic>
      <p:pic>
        <p:nvPicPr>
          <p:cNvPr id="6" name="7BF0A02C">
            <a:hlinkClick r:id="" action="ppaction://media"/>
            <a:extLst>
              <a:ext uri="{FF2B5EF4-FFF2-40B4-BE49-F238E27FC236}">
                <a16:creationId xmlns:a16="http://schemas.microsoft.com/office/drawing/2014/main" id="{A545B503-B846-4D3B-A9DC-58E09A2EE87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7769" y="567871"/>
            <a:ext cx="609600" cy="6096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2CFA3DA-25C9-4349-9230-D5BE1B02714E}"/>
              </a:ext>
            </a:extLst>
          </p:cNvPr>
          <p:cNvSpPr txBox="1"/>
          <p:nvPr/>
        </p:nvSpPr>
        <p:spPr>
          <a:xfrm>
            <a:off x="1149291" y="2835479"/>
            <a:ext cx="5176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2.a. En la </a:t>
            </a:r>
            <a:r>
              <a:rPr lang="nl-BE" dirty="0" err="1"/>
              <a:t>Plaza</a:t>
            </a:r>
            <a:r>
              <a:rPr lang="nl-BE" dirty="0"/>
              <a:t> de España </a:t>
            </a:r>
            <a:r>
              <a:rPr lang="nl-BE" dirty="0" err="1"/>
              <a:t>hay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banco y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museo</a:t>
            </a:r>
            <a:r>
              <a:rPr lang="nl-BE" dirty="0"/>
              <a:t>.</a:t>
            </a:r>
          </a:p>
          <a:p>
            <a:r>
              <a:rPr lang="nl-BE" dirty="0"/>
              <a:t>2.b. El </a:t>
            </a:r>
            <a:r>
              <a:rPr lang="nl-BE" dirty="0" err="1"/>
              <a:t>museo</a:t>
            </a:r>
            <a:r>
              <a:rPr lang="nl-BE" dirty="0"/>
              <a:t> </a:t>
            </a:r>
            <a:r>
              <a:rPr lang="nl-BE" dirty="0" err="1"/>
              <a:t>está</a:t>
            </a:r>
            <a:r>
              <a:rPr lang="nl-BE" dirty="0"/>
              <a:t> al </a:t>
            </a:r>
            <a:r>
              <a:rPr lang="nl-BE" dirty="0" err="1"/>
              <a:t>lado</a:t>
            </a:r>
            <a:r>
              <a:rPr lang="nl-BE" dirty="0"/>
              <a:t> del banco.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5B06BBD-F031-4964-905B-8D34529FDA38}"/>
              </a:ext>
            </a:extLst>
          </p:cNvPr>
          <p:cNvSpPr txBox="1"/>
          <p:nvPr/>
        </p:nvSpPr>
        <p:spPr>
          <a:xfrm>
            <a:off x="1241571" y="4597167"/>
            <a:ext cx="5503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3.a. </a:t>
            </a:r>
            <a:r>
              <a:rPr lang="nl-BE" dirty="0" err="1"/>
              <a:t>Tiene</a:t>
            </a:r>
            <a:r>
              <a:rPr lang="nl-BE" dirty="0"/>
              <a:t> que </a:t>
            </a:r>
            <a:r>
              <a:rPr lang="nl-BE" dirty="0" err="1"/>
              <a:t>tomar</a:t>
            </a:r>
            <a:r>
              <a:rPr lang="nl-BE" dirty="0"/>
              <a:t> la </a:t>
            </a:r>
            <a:r>
              <a:rPr lang="nl-BE" dirty="0" err="1"/>
              <a:t>primera</a:t>
            </a:r>
            <a:r>
              <a:rPr lang="nl-BE" dirty="0"/>
              <a:t> </a:t>
            </a:r>
            <a:r>
              <a:rPr lang="nl-BE" dirty="0" err="1"/>
              <a:t>calle</a:t>
            </a:r>
            <a:r>
              <a:rPr lang="nl-BE" dirty="0"/>
              <a:t> a la </a:t>
            </a:r>
            <a:r>
              <a:rPr lang="nl-BE" dirty="0" err="1"/>
              <a:t>derecha</a:t>
            </a:r>
            <a:r>
              <a:rPr lang="nl-BE" dirty="0"/>
              <a:t>. </a:t>
            </a:r>
          </a:p>
          <a:p>
            <a:r>
              <a:rPr lang="nl-BE" dirty="0"/>
              <a:t>3.b. </a:t>
            </a:r>
            <a:r>
              <a:rPr lang="nl-BE" dirty="0" err="1"/>
              <a:t>Tiene</a:t>
            </a:r>
            <a:r>
              <a:rPr lang="nl-BE" dirty="0"/>
              <a:t> que </a:t>
            </a:r>
            <a:r>
              <a:rPr lang="nl-BE" dirty="0" err="1"/>
              <a:t>girar</a:t>
            </a:r>
            <a:r>
              <a:rPr lang="nl-BE" dirty="0"/>
              <a:t> la </a:t>
            </a:r>
            <a:r>
              <a:rPr lang="nl-BE" dirty="0" err="1"/>
              <a:t>segunda</a:t>
            </a:r>
            <a:r>
              <a:rPr lang="nl-BE" dirty="0"/>
              <a:t> </a:t>
            </a:r>
            <a:r>
              <a:rPr lang="nl-BE" dirty="0" err="1"/>
              <a:t>calle</a:t>
            </a:r>
            <a:r>
              <a:rPr lang="nl-BE" dirty="0"/>
              <a:t> a la </a:t>
            </a:r>
            <a:r>
              <a:rPr lang="nl-BE" dirty="0" err="1"/>
              <a:t>izquierda</a:t>
            </a:r>
            <a:r>
              <a:rPr lang="nl-BE" dirty="0"/>
              <a:t>.</a:t>
            </a:r>
          </a:p>
          <a:p>
            <a:r>
              <a:rPr lang="nl-BE" dirty="0"/>
              <a:t>3.c. La persona </a:t>
            </a:r>
            <a:r>
              <a:rPr lang="nl-BE" dirty="0" err="1"/>
              <a:t>busca</a:t>
            </a:r>
            <a:r>
              <a:rPr lang="nl-BE" dirty="0"/>
              <a:t> la </a:t>
            </a:r>
            <a:r>
              <a:rPr lang="nl-BE" dirty="0" err="1"/>
              <a:t>estación</a:t>
            </a:r>
            <a:r>
              <a:rPr lang="nl-BE" dirty="0"/>
              <a:t> de </a:t>
            </a:r>
            <a:r>
              <a:rPr lang="nl-BE" dirty="0" err="1"/>
              <a:t>autobuses</a:t>
            </a:r>
            <a:r>
              <a:rPr lang="nl-BE" dirty="0"/>
              <a:t>.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E132F72-AF2D-4005-83D0-0DD4CFE69F95}"/>
              </a:ext>
            </a:extLst>
          </p:cNvPr>
          <p:cNvSpPr txBox="1"/>
          <p:nvPr/>
        </p:nvSpPr>
        <p:spPr>
          <a:xfrm>
            <a:off x="4983061" y="1203793"/>
            <a:ext cx="57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X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A63C0A9-2C00-4734-B91A-ED07344AB65F}"/>
              </a:ext>
            </a:extLst>
          </p:cNvPr>
          <p:cNvSpPr txBox="1"/>
          <p:nvPr/>
        </p:nvSpPr>
        <p:spPr>
          <a:xfrm>
            <a:off x="6325298" y="2835479"/>
            <a:ext cx="57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X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582CB4B-633C-4231-A215-81BEAEE18F93}"/>
              </a:ext>
            </a:extLst>
          </p:cNvPr>
          <p:cNvSpPr txBox="1"/>
          <p:nvPr/>
        </p:nvSpPr>
        <p:spPr>
          <a:xfrm>
            <a:off x="6242808" y="4597167"/>
            <a:ext cx="57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95350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6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2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59BA51E-9215-4772-8168-7D8EEF72DF2D}"/>
              </a:ext>
            </a:extLst>
          </p:cNvPr>
          <p:cNvSpPr txBox="1"/>
          <p:nvPr/>
        </p:nvSpPr>
        <p:spPr>
          <a:xfrm>
            <a:off x="981512" y="461394"/>
            <a:ext cx="2600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Libro</a:t>
            </a:r>
            <a:r>
              <a:rPr lang="nl-BE" dirty="0">
                <a:solidFill>
                  <a:srgbClr val="0070C0"/>
                </a:solidFill>
              </a:rPr>
              <a:t> pg. 23 </a:t>
            </a:r>
            <a:r>
              <a:rPr lang="nl-BE" dirty="0" err="1">
                <a:solidFill>
                  <a:srgbClr val="0070C0"/>
                </a:solidFill>
              </a:rPr>
              <a:t>ej</a:t>
            </a:r>
            <a:r>
              <a:rPr lang="nl-BE" dirty="0">
                <a:solidFill>
                  <a:srgbClr val="0070C0"/>
                </a:solidFill>
              </a:rPr>
              <a:t>. 10a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8205B48-396F-4259-9D89-2563CAAD7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63" y="1219657"/>
            <a:ext cx="7486748" cy="405239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1AED109-A4C1-405E-B62D-59FA03FF20B0}"/>
              </a:ext>
            </a:extLst>
          </p:cNvPr>
          <p:cNvSpPr txBox="1"/>
          <p:nvPr/>
        </p:nvSpPr>
        <p:spPr>
          <a:xfrm>
            <a:off x="2827090" y="2558642"/>
            <a:ext cx="50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B86B7D8-30CB-4DE4-9C14-484EB5F02B12}"/>
              </a:ext>
            </a:extLst>
          </p:cNvPr>
          <p:cNvSpPr txBox="1"/>
          <p:nvPr/>
        </p:nvSpPr>
        <p:spPr>
          <a:xfrm>
            <a:off x="5227740" y="1216612"/>
            <a:ext cx="50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3DC547-1075-4323-B787-7901D3DBCEB2}"/>
              </a:ext>
            </a:extLst>
          </p:cNvPr>
          <p:cNvSpPr txBox="1"/>
          <p:nvPr/>
        </p:nvSpPr>
        <p:spPr>
          <a:xfrm>
            <a:off x="2737609" y="1335152"/>
            <a:ext cx="50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AE53D22-C701-4AAA-A5DA-438E445F955F}"/>
              </a:ext>
            </a:extLst>
          </p:cNvPr>
          <p:cNvSpPr txBox="1"/>
          <p:nvPr/>
        </p:nvSpPr>
        <p:spPr>
          <a:xfrm>
            <a:off x="5294852" y="3516385"/>
            <a:ext cx="50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E49D9D2-0FE8-4082-B105-933FA05709D9}"/>
              </a:ext>
            </a:extLst>
          </p:cNvPr>
          <p:cNvSpPr txBox="1"/>
          <p:nvPr/>
        </p:nvSpPr>
        <p:spPr>
          <a:xfrm>
            <a:off x="5294852" y="2642531"/>
            <a:ext cx="47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1C35244-8D90-4606-96D2-4080C4E7F1B3}"/>
              </a:ext>
            </a:extLst>
          </p:cNvPr>
          <p:cNvSpPr txBox="1"/>
          <p:nvPr/>
        </p:nvSpPr>
        <p:spPr>
          <a:xfrm>
            <a:off x="9001387" y="696286"/>
            <a:ext cx="2209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/>
              <a:t>Mostrar</a:t>
            </a:r>
            <a:r>
              <a:rPr lang="nl-BE" dirty="0"/>
              <a:t> (o-</a:t>
            </a:r>
            <a:r>
              <a:rPr lang="nl-BE" dirty="0" err="1"/>
              <a:t>ue</a:t>
            </a:r>
            <a:r>
              <a:rPr lang="nl-BE" dirty="0"/>
              <a:t>)</a:t>
            </a:r>
          </a:p>
          <a:p>
            <a:r>
              <a:rPr lang="nl-BE" dirty="0" err="1"/>
              <a:t>Muestro</a:t>
            </a:r>
            <a:endParaRPr lang="nl-BE" dirty="0"/>
          </a:p>
          <a:p>
            <a:r>
              <a:rPr lang="nl-BE" dirty="0" err="1"/>
              <a:t>Muestras</a:t>
            </a:r>
            <a:endParaRPr lang="nl-BE" dirty="0"/>
          </a:p>
          <a:p>
            <a:r>
              <a:rPr lang="nl-BE" dirty="0" err="1"/>
              <a:t>Muestra</a:t>
            </a:r>
            <a:endParaRPr lang="nl-BE" dirty="0"/>
          </a:p>
          <a:p>
            <a:r>
              <a:rPr lang="nl-BE" dirty="0" err="1"/>
              <a:t>Mostramos</a:t>
            </a:r>
            <a:endParaRPr lang="nl-BE" dirty="0"/>
          </a:p>
          <a:p>
            <a:r>
              <a:rPr lang="nl-BE" dirty="0" err="1"/>
              <a:t>Mostráis</a:t>
            </a:r>
            <a:endParaRPr lang="nl-BE" dirty="0"/>
          </a:p>
          <a:p>
            <a:r>
              <a:rPr lang="nl-BE" dirty="0" err="1"/>
              <a:t>muestran</a:t>
            </a:r>
            <a:endParaRPr lang="nl-BE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DD9AE7D-B6D3-441E-B888-F2EE1F0AD471}"/>
              </a:ext>
            </a:extLst>
          </p:cNvPr>
          <p:cNvSpPr txBox="1"/>
          <p:nvPr/>
        </p:nvSpPr>
        <p:spPr>
          <a:xfrm>
            <a:off x="8825218" y="3429000"/>
            <a:ext cx="1887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B0F0"/>
                </a:solidFill>
              </a:rPr>
              <a:t>Lo</a:t>
            </a:r>
            <a:r>
              <a:rPr lang="nl-BE" dirty="0"/>
              <a:t> </a:t>
            </a:r>
            <a:r>
              <a:rPr lang="nl-BE" dirty="0" err="1"/>
              <a:t>tiene</a:t>
            </a:r>
            <a:r>
              <a:rPr lang="nl-BE" dirty="0"/>
              <a:t> que ver</a:t>
            </a:r>
          </a:p>
          <a:p>
            <a:r>
              <a:rPr lang="nl-BE" dirty="0" err="1"/>
              <a:t>Tiene</a:t>
            </a:r>
            <a:r>
              <a:rPr lang="nl-BE" dirty="0"/>
              <a:t> que </a:t>
            </a:r>
            <a:r>
              <a:rPr lang="nl-BE" dirty="0" err="1"/>
              <a:t>ver</a:t>
            </a:r>
            <a:r>
              <a:rPr lang="nl-BE" dirty="0" err="1">
                <a:solidFill>
                  <a:srgbClr val="00B0F0"/>
                </a:solidFill>
              </a:rPr>
              <a:t>lo</a:t>
            </a:r>
            <a:endParaRPr lang="nl-BE" dirty="0">
              <a:solidFill>
                <a:srgbClr val="00B0F0"/>
              </a:solidFill>
            </a:endParaRPr>
          </a:p>
          <a:p>
            <a:r>
              <a:rPr lang="nl-BE" dirty="0">
                <a:solidFill>
                  <a:srgbClr val="00B0F0"/>
                </a:solidFill>
              </a:rPr>
              <a:t>Lo= el </a:t>
            </a:r>
            <a:r>
              <a:rPr lang="nl-BE" dirty="0" err="1">
                <a:solidFill>
                  <a:srgbClr val="00B0F0"/>
                </a:solidFill>
              </a:rPr>
              <a:t>tesoro</a:t>
            </a:r>
            <a:endParaRPr lang="nl-BE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60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63BE3A5-78C0-4BD4-B69E-E5AB6186DB58}"/>
              </a:ext>
            </a:extLst>
          </p:cNvPr>
          <p:cNvSpPr txBox="1"/>
          <p:nvPr/>
        </p:nvSpPr>
        <p:spPr>
          <a:xfrm>
            <a:off x="3431098" y="2580074"/>
            <a:ext cx="4555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/>
              <a:t>Mallorca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2CF3E43-628E-463C-98CA-B7A1DD4E6330}"/>
              </a:ext>
            </a:extLst>
          </p:cNvPr>
          <p:cNvSpPr txBox="1"/>
          <p:nvPr/>
        </p:nvSpPr>
        <p:spPr>
          <a:xfrm>
            <a:off x="402672" y="478172"/>
            <a:ext cx="245797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Una</a:t>
            </a:r>
            <a:r>
              <a:rPr lang="nl-BE" dirty="0"/>
              <a:t> </a:t>
            </a:r>
            <a:r>
              <a:rPr lang="nl-BE" dirty="0" err="1"/>
              <a:t>isla</a:t>
            </a:r>
            <a:endParaRPr lang="nl-BE" dirty="0"/>
          </a:p>
          <a:p>
            <a:r>
              <a:rPr lang="nl-BE" dirty="0"/>
              <a:t>Las </a:t>
            </a:r>
            <a:r>
              <a:rPr lang="nl-BE" dirty="0" err="1"/>
              <a:t>playas</a:t>
            </a:r>
            <a:endParaRPr lang="nl-BE" dirty="0"/>
          </a:p>
          <a:p>
            <a:r>
              <a:rPr lang="nl-BE" dirty="0"/>
              <a:t>Las </a:t>
            </a:r>
            <a:r>
              <a:rPr lang="nl-BE" dirty="0" err="1"/>
              <a:t>Baleares</a:t>
            </a:r>
            <a:endParaRPr lang="nl-BE" dirty="0"/>
          </a:p>
          <a:p>
            <a:r>
              <a:rPr lang="nl-BE" dirty="0"/>
              <a:t>El mar</a:t>
            </a:r>
          </a:p>
          <a:p>
            <a:r>
              <a:rPr lang="nl-BE" dirty="0"/>
              <a:t>El sol</a:t>
            </a:r>
          </a:p>
          <a:p>
            <a:r>
              <a:rPr lang="nl-BE" dirty="0"/>
              <a:t>Palma</a:t>
            </a:r>
          </a:p>
          <a:p>
            <a:r>
              <a:rPr lang="nl-BE" dirty="0"/>
              <a:t>Las </a:t>
            </a:r>
            <a:r>
              <a:rPr lang="nl-BE" dirty="0" err="1"/>
              <a:t>montañas</a:t>
            </a:r>
            <a:endParaRPr lang="nl-BE" dirty="0"/>
          </a:p>
          <a:p>
            <a:r>
              <a:rPr lang="nl-BE" dirty="0"/>
              <a:t>La </a:t>
            </a:r>
            <a:r>
              <a:rPr lang="nl-BE" dirty="0" err="1"/>
              <a:t>comida</a:t>
            </a:r>
            <a:endParaRPr lang="nl-BE" dirty="0"/>
          </a:p>
          <a:p>
            <a:r>
              <a:rPr lang="nl-BE" dirty="0"/>
              <a:t>La </a:t>
            </a:r>
            <a:r>
              <a:rPr lang="nl-BE" dirty="0" err="1"/>
              <a:t>ensaimada</a:t>
            </a:r>
            <a:endParaRPr lang="nl-BE" dirty="0"/>
          </a:p>
          <a:p>
            <a:r>
              <a:rPr lang="nl-BE" dirty="0"/>
              <a:t>Las </a:t>
            </a:r>
            <a:r>
              <a:rPr lang="nl-BE" dirty="0" err="1"/>
              <a:t>perlas</a:t>
            </a:r>
            <a:endParaRPr lang="nl-BE" dirty="0"/>
          </a:p>
          <a:p>
            <a:r>
              <a:rPr lang="nl-BE" dirty="0"/>
              <a:t>El </a:t>
            </a:r>
            <a:r>
              <a:rPr lang="nl-BE" dirty="0" err="1"/>
              <a:t>tren</a:t>
            </a:r>
            <a:r>
              <a:rPr lang="nl-BE" dirty="0"/>
              <a:t> </a:t>
            </a:r>
            <a:r>
              <a:rPr lang="nl-BE" dirty="0" err="1"/>
              <a:t>típico</a:t>
            </a:r>
            <a:r>
              <a:rPr lang="nl-BE" dirty="0"/>
              <a:t> a </a:t>
            </a:r>
            <a:r>
              <a:rPr lang="nl-BE" dirty="0" err="1"/>
              <a:t>Sóller</a:t>
            </a:r>
            <a:endParaRPr lang="nl-BE" dirty="0"/>
          </a:p>
          <a:p>
            <a:r>
              <a:rPr lang="nl-BE" dirty="0" err="1"/>
              <a:t>Pasear</a:t>
            </a:r>
            <a:endParaRPr lang="nl-BE" dirty="0"/>
          </a:p>
          <a:p>
            <a:r>
              <a:rPr lang="nl-BE" dirty="0" err="1"/>
              <a:t>Montar</a:t>
            </a:r>
            <a:r>
              <a:rPr lang="nl-BE" dirty="0"/>
              <a:t> en </a:t>
            </a:r>
            <a:r>
              <a:rPr lang="nl-BE" dirty="0" err="1"/>
              <a:t>bici</a:t>
            </a:r>
            <a:endParaRPr lang="nl-BE" dirty="0"/>
          </a:p>
          <a:p>
            <a:r>
              <a:rPr lang="nl-BE" dirty="0"/>
              <a:t>La </a:t>
            </a:r>
            <a:r>
              <a:rPr lang="nl-BE" dirty="0" err="1"/>
              <a:t>cuevas</a:t>
            </a:r>
            <a:r>
              <a:rPr lang="nl-BE" dirty="0"/>
              <a:t> del </a:t>
            </a:r>
            <a:r>
              <a:rPr lang="nl-BE" dirty="0" err="1"/>
              <a:t>Dragó</a:t>
            </a:r>
            <a:endParaRPr lang="nl-BE" dirty="0"/>
          </a:p>
          <a:p>
            <a:r>
              <a:rPr lang="nl-BE" dirty="0"/>
              <a:t>La </a:t>
            </a:r>
            <a:r>
              <a:rPr lang="nl-BE" dirty="0" err="1"/>
              <a:t>catedral</a:t>
            </a:r>
            <a:r>
              <a:rPr lang="nl-BE" dirty="0"/>
              <a:t> de Palma</a:t>
            </a:r>
          </a:p>
          <a:p>
            <a:r>
              <a:rPr lang="nl-BE" dirty="0"/>
              <a:t>La </a:t>
            </a:r>
            <a:r>
              <a:rPr lang="nl-BE" dirty="0" err="1"/>
              <a:t>gente</a:t>
            </a:r>
            <a:endParaRPr lang="nl-BE" dirty="0"/>
          </a:p>
          <a:p>
            <a:r>
              <a:rPr lang="nl-BE" dirty="0"/>
              <a:t>Las </a:t>
            </a:r>
            <a:r>
              <a:rPr lang="nl-BE" dirty="0" err="1"/>
              <a:t>naranjas</a:t>
            </a:r>
            <a:endParaRPr lang="nl-BE" dirty="0"/>
          </a:p>
          <a:p>
            <a:r>
              <a:rPr lang="nl-BE" dirty="0"/>
              <a:t>Las </a:t>
            </a:r>
            <a:r>
              <a:rPr lang="nl-BE" dirty="0" err="1"/>
              <a:t>discotecas</a:t>
            </a:r>
            <a:endParaRPr lang="nl-BE" dirty="0"/>
          </a:p>
          <a:p>
            <a:r>
              <a:rPr lang="nl-BE" dirty="0"/>
              <a:t>Los </a:t>
            </a:r>
            <a:r>
              <a:rPr lang="nl-BE" dirty="0" err="1"/>
              <a:t>bares</a:t>
            </a:r>
            <a:endParaRPr lang="nl-BE" dirty="0"/>
          </a:p>
          <a:p>
            <a:r>
              <a:rPr lang="nl-BE" dirty="0"/>
              <a:t>Los </a:t>
            </a:r>
            <a:r>
              <a:rPr lang="nl-BE" dirty="0" err="1"/>
              <a:t>hoteles</a:t>
            </a:r>
            <a:endParaRPr lang="nl-BE" dirty="0"/>
          </a:p>
          <a:p>
            <a:r>
              <a:rPr lang="nl-BE" dirty="0"/>
              <a:t>El </a:t>
            </a:r>
            <a:r>
              <a:rPr lang="nl-BE" dirty="0" err="1"/>
              <a:t>puerto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15701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AFC8872-CA85-48CF-BDD8-7449BA4D7412}"/>
              </a:ext>
            </a:extLst>
          </p:cNvPr>
          <p:cNvSpPr txBox="1"/>
          <p:nvPr/>
        </p:nvSpPr>
        <p:spPr>
          <a:xfrm>
            <a:off x="838899" y="1082180"/>
            <a:ext cx="3615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¿Qué se 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hacer</a:t>
            </a:r>
            <a:r>
              <a:rPr lang="nl-BE" dirty="0"/>
              <a:t> en Mallorca?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D90BD9A-8F0A-4DF8-B792-6565C6BC5D01}"/>
              </a:ext>
            </a:extLst>
          </p:cNvPr>
          <p:cNvSpPr txBox="1"/>
          <p:nvPr/>
        </p:nvSpPr>
        <p:spPr>
          <a:xfrm>
            <a:off x="906011" y="419450"/>
            <a:ext cx="320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Libro</a:t>
            </a:r>
            <a:r>
              <a:rPr lang="nl-BE" dirty="0">
                <a:solidFill>
                  <a:srgbClr val="0070C0"/>
                </a:solidFill>
              </a:rPr>
              <a:t> pg. 27 </a:t>
            </a:r>
            <a:r>
              <a:rPr lang="nl-BE" dirty="0" err="1">
                <a:solidFill>
                  <a:srgbClr val="0070C0"/>
                </a:solidFill>
              </a:rPr>
              <a:t>ej</a:t>
            </a:r>
            <a:r>
              <a:rPr lang="nl-BE" dirty="0">
                <a:solidFill>
                  <a:srgbClr val="0070C0"/>
                </a:solidFill>
              </a:rPr>
              <a:t>. 1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93E0C67-8EFB-4B24-AE63-033C44930979}"/>
              </a:ext>
            </a:extLst>
          </p:cNvPr>
          <p:cNvSpPr txBox="1"/>
          <p:nvPr/>
        </p:nvSpPr>
        <p:spPr>
          <a:xfrm>
            <a:off x="964734" y="1803633"/>
            <a:ext cx="83134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En Mallorca</a:t>
            </a:r>
          </a:p>
          <a:p>
            <a:r>
              <a:rPr lang="nl-BE" dirty="0"/>
              <a:t>Se </a:t>
            </a:r>
            <a:r>
              <a:rPr lang="nl-BE" dirty="0" err="1"/>
              <a:t>puede</a:t>
            </a:r>
            <a:r>
              <a:rPr lang="nl-BE" dirty="0" err="1">
                <a:solidFill>
                  <a:srgbClr val="FFC000"/>
                </a:solidFill>
              </a:rPr>
              <a:t>n</a:t>
            </a:r>
            <a:r>
              <a:rPr lang="nl-BE" dirty="0"/>
              <a:t> </a:t>
            </a:r>
            <a:r>
              <a:rPr lang="nl-BE" dirty="0" err="1"/>
              <a:t>comer</a:t>
            </a:r>
            <a:r>
              <a:rPr lang="nl-BE" dirty="0"/>
              <a:t> </a:t>
            </a:r>
            <a:r>
              <a:rPr lang="nl-BE" dirty="0" err="1">
                <a:solidFill>
                  <a:srgbClr val="FFC000"/>
                </a:solidFill>
              </a:rPr>
              <a:t>ensaimadas</a:t>
            </a:r>
            <a:endParaRPr lang="nl-BE" dirty="0">
              <a:solidFill>
                <a:srgbClr val="FFC000"/>
              </a:solidFill>
            </a:endParaRPr>
          </a:p>
          <a:p>
            <a:r>
              <a:rPr lang="nl-BE" dirty="0"/>
              <a:t>Se </a:t>
            </a:r>
            <a:r>
              <a:rPr lang="nl-BE" dirty="0" err="1"/>
              <a:t>puede</a:t>
            </a:r>
            <a:r>
              <a:rPr lang="nl-BE" dirty="0" err="1">
                <a:solidFill>
                  <a:srgbClr val="FFC000"/>
                </a:solidFill>
              </a:rPr>
              <a:t>n</a:t>
            </a:r>
            <a:r>
              <a:rPr lang="nl-BE" dirty="0"/>
              <a:t> </a:t>
            </a:r>
            <a:r>
              <a:rPr lang="nl-BE" dirty="0" err="1"/>
              <a:t>visitar</a:t>
            </a:r>
            <a:r>
              <a:rPr lang="nl-BE" dirty="0"/>
              <a:t> </a:t>
            </a:r>
            <a:r>
              <a:rPr lang="nl-BE" dirty="0">
                <a:solidFill>
                  <a:srgbClr val="FFC000"/>
                </a:solidFill>
              </a:rPr>
              <a:t>los </a:t>
            </a:r>
            <a:r>
              <a:rPr lang="nl-BE" dirty="0" err="1">
                <a:solidFill>
                  <a:srgbClr val="FFC000"/>
                </a:solidFill>
              </a:rPr>
              <a:t>monumentos</a:t>
            </a:r>
            <a:r>
              <a:rPr lang="nl-BE" dirty="0">
                <a:solidFill>
                  <a:srgbClr val="FFC000"/>
                </a:solidFill>
              </a:rPr>
              <a:t> y </a:t>
            </a:r>
            <a:r>
              <a:rPr lang="nl-BE" dirty="0" err="1">
                <a:solidFill>
                  <a:srgbClr val="FFC000"/>
                </a:solidFill>
              </a:rPr>
              <a:t>galerías</a:t>
            </a:r>
            <a:r>
              <a:rPr lang="nl-BE" dirty="0">
                <a:solidFill>
                  <a:srgbClr val="FFC000"/>
                </a:solidFill>
              </a:rPr>
              <a:t> de arte</a:t>
            </a:r>
          </a:p>
          <a:p>
            <a:r>
              <a:rPr lang="nl-BE" dirty="0"/>
              <a:t>Se </a:t>
            </a:r>
            <a:r>
              <a:rPr lang="nl-BE" dirty="0" err="1"/>
              <a:t>puede</a:t>
            </a:r>
            <a:r>
              <a:rPr lang="nl-BE" dirty="0" err="1">
                <a:solidFill>
                  <a:srgbClr val="FFC000"/>
                </a:solidFill>
              </a:rPr>
              <a:t>n</a:t>
            </a:r>
            <a:r>
              <a:rPr lang="nl-BE" dirty="0"/>
              <a:t> </a:t>
            </a:r>
            <a:r>
              <a:rPr lang="nl-BE" dirty="0" err="1"/>
              <a:t>comprar</a:t>
            </a:r>
            <a:r>
              <a:rPr lang="nl-BE" dirty="0"/>
              <a:t> </a:t>
            </a:r>
            <a:r>
              <a:rPr lang="nl-BE" dirty="0" err="1">
                <a:solidFill>
                  <a:srgbClr val="FFC000"/>
                </a:solidFill>
              </a:rPr>
              <a:t>perlas</a:t>
            </a:r>
            <a:endParaRPr lang="nl-BE" dirty="0">
              <a:solidFill>
                <a:srgbClr val="FFC000"/>
              </a:solidFill>
            </a:endParaRPr>
          </a:p>
          <a:p>
            <a:r>
              <a:rPr lang="nl-BE" dirty="0"/>
              <a:t>Se 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tomar</a:t>
            </a:r>
            <a:r>
              <a:rPr lang="nl-BE" dirty="0"/>
              <a:t> el </a:t>
            </a:r>
            <a:r>
              <a:rPr lang="nl-BE" dirty="0" err="1"/>
              <a:t>tren</a:t>
            </a:r>
            <a:r>
              <a:rPr lang="nl-BE" dirty="0"/>
              <a:t> de las </a:t>
            </a:r>
            <a:r>
              <a:rPr lang="nl-BE" dirty="0" err="1"/>
              <a:t>naranjas</a:t>
            </a:r>
            <a:r>
              <a:rPr lang="nl-BE" dirty="0"/>
              <a:t> / ir en el </a:t>
            </a:r>
            <a:r>
              <a:rPr lang="nl-BE" dirty="0" err="1"/>
              <a:t>tren</a:t>
            </a:r>
            <a:r>
              <a:rPr lang="nl-BE" dirty="0"/>
              <a:t> de las </a:t>
            </a:r>
            <a:r>
              <a:rPr lang="nl-BE" dirty="0" err="1"/>
              <a:t>naranjas</a:t>
            </a:r>
            <a:r>
              <a:rPr lang="nl-BE" dirty="0"/>
              <a:t> a </a:t>
            </a:r>
            <a:r>
              <a:rPr lang="nl-BE" dirty="0" err="1"/>
              <a:t>Sóller</a:t>
            </a:r>
            <a:endParaRPr lang="nl-BE" dirty="0"/>
          </a:p>
          <a:p>
            <a:r>
              <a:rPr lang="nl-BE" dirty="0"/>
              <a:t>Se 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visitar</a:t>
            </a:r>
            <a:r>
              <a:rPr lang="nl-BE" dirty="0"/>
              <a:t> la </a:t>
            </a:r>
            <a:r>
              <a:rPr lang="nl-BE" dirty="0" err="1"/>
              <a:t>catedral</a:t>
            </a:r>
            <a:endParaRPr lang="nl-BE" dirty="0"/>
          </a:p>
          <a:p>
            <a:r>
              <a:rPr lang="nl-BE" dirty="0"/>
              <a:t>Se 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descansar</a:t>
            </a:r>
            <a:r>
              <a:rPr lang="nl-BE" dirty="0"/>
              <a:t> en la </a:t>
            </a:r>
            <a:r>
              <a:rPr lang="nl-BE" dirty="0" err="1"/>
              <a:t>playa</a:t>
            </a:r>
            <a:r>
              <a:rPr lang="nl-BE" dirty="0"/>
              <a:t> y se 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tomar</a:t>
            </a:r>
            <a:r>
              <a:rPr lang="nl-BE" dirty="0"/>
              <a:t> el sol</a:t>
            </a:r>
          </a:p>
          <a:p>
            <a:r>
              <a:rPr lang="nl-BE" dirty="0"/>
              <a:t>Se </a:t>
            </a:r>
            <a:r>
              <a:rPr lang="nl-BE" dirty="0" err="1"/>
              <a:t>puede</a:t>
            </a:r>
            <a:r>
              <a:rPr lang="nl-BE" dirty="0"/>
              <a:t> nadar y se 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practicar</a:t>
            </a:r>
            <a:r>
              <a:rPr lang="nl-BE" dirty="0"/>
              <a:t> </a:t>
            </a:r>
            <a:r>
              <a:rPr lang="nl-BE" dirty="0" err="1"/>
              <a:t>deporte</a:t>
            </a:r>
            <a:endParaRPr lang="nl-BE" dirty="0"/>
          </a:p>
          <a:p>
            <a:r>
              <a:rPr lang="nl-BE" dirty="0"/>
              <a:t>Se 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hacer</a:t>
            </a:r>
            <a:r>
              <a:rPr lang="nl-BE" dirty="0"/>
              <a:t> </a:t>
            </a:r>
            <a:r>
              <a:rPr lang="nl-BE" dirty="0" err="1"/>
              <a:t>senderismo</a:t>
            </a:r>
            <a:endParaRPr lang="nl-BE" dirty="0"/>
          </a:p>
          <a:p>
            <a:r>
              <a:rPr lang="nl-BE" dirty="0"/>
              <a:t>Se </a:t>
            </a:r>
            <a:r>
              <a:rPr lang="nl-BE" dirty="0" err="1"/>
              <a:t>puede</a:t>
            </a:r>
            <a:r>
              <a:rPr lang="nl-BE" dirty="0"/>
              <a:t> ir a la </a:t>
            </a:r>
            <a:r>
              <a:rPr lang="nl-BE" dirty="0" err="1"/>
              <a:t>montaña</a:t>
            </a:r>
            <a:endParaRPr lang="nl-BE" dirty="0"/>
          </a:p>
          <a:p>
            <a:r>
              <a:rPr lang="nl-BE" dirty="0"/>
              <a:t>Se 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viajar</a:t>
            </a:r>
            <a:r>
              <a:rPr lang="nl-BE" dirty="0"/>
              <a:t> a </a:t>
            </a:r>
            <a:r>
              <a:rPr lang="nl-BE" dirty="0" err="1"/>
              <a:t>través</a:t>
            </a:r>
            <a:r>
              <a:rPr lang="nl-BE" dirty="0"/>
              <a:t> de las </a:t>
            </a:r>
            <a:r>
              <a:rPr lang="nl-BE" dirty="0" err="1"/>
              <a:t>montañas</a:t>
            </a:r>
            <a:r>
              <a:rPr lang="nl-BE" dirty="0"/>
              <a:t> y </a:t>
            </a:r>
            <a:r>
              <a:rPr lang="nl-BE" dirty="0" err="1"/>
              <a:t>valles</a:t>
            </a:r>
            <a:endParaRPr lang="nl-BE" dirty="0"/>
          </a:p>
          <a:p>
            <a:r>
              <a:rPr lang="nl-BE" dirty="0"/>
              <a:t>Se 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montar</a:t>
            </a:r>
            <a:r>
              <a:rPr lang="nl-BE" dirty="0"/>
              <a:t>/ir en </a:t>
            </a:r>
            <a:r>
              <a:rPr lang="nl-BE" dirty="0" err="1"/>
              <a:t>bici</a:t>
            </a:r>
            <a:endParaRPr lang="nl-BE" dirty="0"/>
          </a:p>
          <a:p>
            <a:r>
              <a:rPr lang="nl-BE" dirty="0"/>
              <a:t>Se 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comer</a:t>
            </a:r>
            <a:r>
              <a:rPr lang="nl-BE" dirty="0"/>
              <a:t> en los </a:t>
            </a:r>
            <a:r>
              <a:rPr lang="nl-BE" dirty="0" err="1"/>
              <a:t>restaurantes</a:t>
            </a:r>
            <a:r>
              <a:rPr lang="nl-BE" dirty="0"/>
              <a:t> </a:t>
            </a:r>
            <a:r>
              <a:rPr lang="nl-BE" dirty="0" err="1"/>
              <a:t>típicos</a:t>
            </a:r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0547D31-9540-4142-BA35-AA2E08986E47}"/>
              </a:ext>
            </a:extLst>
          </p:cNvPr>
          <p:cNvSpPr txBox="1"/>
          <p:nvPr/>
        </p:nvSpPr>
        <p:spPr>
          <a:xfrm>
            <a:off x="7592037" y="788782"/>
            <a:ext cx="1895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Olvidar</a:t>
            </a:r>
            <a:endParaRPr lang="nl-BE" dirty="0"/>
          </a:p>
          <a:p>
            <a:r>
              <a:rPr lang="nl-BE" b="1" dirty="0" err="1"/>
              <a:t>in</a:t>
            </a:r>
            <a:r>
              <a:rPr lang="nl-BE" dirty="0" err="1"/>
              <a:t>olvidable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70423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CF910A4-20CC-4EA9-B5FD-F73F9BC10FE8}"/>
              </a:ext>
            </a:extLst>
          </p:cNvPr>
          <p:cNvSpPr txBox="1"/>
          <p:nvPr/>
        </p:nvSpPr>
        <p:spPr>
          <a:xfrm>
            <a:off x="453005" y="251670"/>
            <a:ext cx="353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rgbClr val="0070C0"/>
                </a:solidFill>
              </a:rPr>
              <a:t>Libro</a:t>
            </a:r>
            <a:r>
              <a:rPr lang="nl-BE" b="1" dirty="0">
                <a:solidFill>
                  <a:srgbClr val="0070C0"/>
                </a:solidFill>
              </a:rPr>
              <a:t> Pg. 23 </a:t>
            </a:r>
            <a:r>
              <a:rPr lang="nl-BE" b="1" dirty="0" err="1">
                <a:solidFill>
                  <a:srgbClr val="0070C0"/>
                </a:solidFill>
              </a:rPr>
              <a:t>ej</a:t>
            </a:r>
            <a:r>
              <a:rPr lang="nl-BE" b="1" dirty="0">
                <a:solidFill>
                  <a:srgbClr val="0070C0"/>
                </a:solidFill>
              </a:rPr>
              <a:t>. 10b-c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99D3909-E97C-44C8-A3A4-3067434788DA}"/>
              </a:ext>
            </a:extLst>
          </p:cNvPr>
          <p:cNvSpPr txBox="1"/>
          <p:nvPr/>
        </p:nvSpPr>
        <p:spPr>
          <a:xfrm>
            <a:off x="889232" y="621002"/>
            <a:ext cx="839738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¿A qué hora </a:t>
            </a:r>
            <a:r>
              <a:rPr lang="nl-BE" dirty="0" err="1"/>
              <a:t>abre</a:t>
            </a:r>
            <a:r>
              <a:rPr lang="nl-BE" dirty="0"/>
              <a:t> el </a:t>
            </a:r>
            <a:r>
              <a:rPr lang="nl-BE" dirty="0" err="1"/>
              <a:t>museo</a:t>
            </a:r>
            <a:r>
              <a:rPr lang="nl-BE" dirty="0"/>
              <a:t>?</a:t>
            </a:r>
          </a:p>
          <a:p>
            <a:r>
              <a:rPr lang="nl-BE" dirty="0"/>
              <a:t>¿</a:t>
            </a:r>
            <a:r>
              <a:rPr lang="nl-BE" dirty="0" err="1"/>
              <a:t>Cuántos</a:t>
            </a:r>
            <a:r>
              <a:rPr lang="nl-BE" dirty="0"/>
              <a:t> </a:t>
            </a:r>
            <a:r>
              <a:rPr lang="nl-BE" dirty="0" err="1"/>
              <a:t>años</a:t>
            </a:r>
            <a:r>
              <a:rPr lang="nl-BE" dirty="0"/>
              <a:t> </a:t>
            </a:r>
            <a:r>
              <a:rPr lang="nl-BE" dirty="0" err="1"/>
              <a:t>tiene</a:t>
            </a:r>
            <a:r>
              <a:rPr lang="nl-BE" dirty="0"/>
              <a:t> el </a:t>
            </a:r>
            <a:r>
              <a:rPr lang="nl-BE" dirty="0" err="1"/>
              <a:t>museo</a:t>
            </a:r>
            <a:r>
              <a:rPr lang="nl-BE" dirty="0"/>
              <a:t>?</a:t>
            </a:r>
          </a:p>
          <a:p>
            <a:r>
              <a:rPr lang="nl-BE" dirty="0"/>
              <a:t>¿</a:t>
            </a:r>
            <a:r>
              <a:rPr lang="nl-BE" dirty="0" err="1"/>
              <a:t>Cuál</a:t>
            </a:r>
            <a:r>
              <a:rPr lang="nl-BE" dirty="0"/>
              <a:t> es la </a:t>
            </a:r>
            <a:r>
              <a:rPr lang="nl-BE" dirty="0" err="1"/>
              <a:t>fecha</a:t>
            </a:r>
            <a:r>
              <a:rPr lang="nl-BE" dirty="0"/>
              <a:t> de </a:t>
            </a:r>
            <a:r>
              <a:rPr lang="nl-BE" dirty="0" err="1"/>
              <a:t>fundación</a:t>
            </a:r>
            <a:r>
              <a:rPr lang="nl-BE" dirty="0"/>
              <a:t> del </a:t>
            </a:r>
            <a:r>
              <a:rPr lang="nl-BE" dirty="0" err="1"/>
              <a:t>museo</a:t>
            </a:r>
            <a:r>
              <a:rPr lang="nl-BE" dirty="0"/>
              <a:t>?</a:t>
            </a:r>
          </a:p>
          <a:p>
            <a:r>
              <a:rPr lang="nl-BE" dirty="0"/>
              <a:t>¿En qué </a:t>
            </a:r>
            <a:r>
              <a:rPr lang="nl-BE" dirty="0" err="1"/>
              <a:t>año</a:t>
            </a:r>
            <a:r>
              <a:rPr lang="nl-BE" dirty="0"/>
              <a:t> </a:t>
            </a:r>
            <a:r>
              <a:rPr lang="nl-BE" dirty="0" err="1"/>
              <a:t>abrió</a:t>
            </a:r>
            <a:r>
              <a:rPr lang="nl-BE" dirty="0"/>
              <a:t> (</a:t>
            </a:r>
            <a:r>
              <a:rPr lang="nl-BE" dirty="0" err="1"/>
              <a:t>pasado</a:t>
            </a:r>
            <a:r>
              <a:rPr lang="nl-BE" dirty="0"/>
              <a:t> de </a:t>
            </a:r>
            <a:r>
              <a:rPr lang="nl-BE" dirty="0" err="1"/>
              <a:t>abrir</a:t>
            </a:r>
            <a:r>
              <a:rPr lang="nl-BE" dirty="0"/>
              <a:t>) el </a:t>
            </a:r>
            <a:r>
              <a:rPr lang="nl-BE" dirty="0" err="1"/>
              <a:t>museo</a:t>
            </a:r>
            <a:r>
              <a:rPr lang="nl-BE" dirty="0"/>
              <a:t>?</a:t>
            </a:r>
          </a:p>
          <a:p>
            <a:r>
              <a:rPr lang="nl-BE" dirty="0"/>
              <a:t>¿</a:t>
            </a:r>
            <a:r>
              <a:rPr lang="nl-BE" dirty="0" err="1"/>
              <a:t>Puedo</a:t>
            </a:r>
            <a:r>
              <a:rPr lang="nl-BE" dirty="0"/>
              <a:t> </a:t>
            </a:r>
            <a:r>
              <a:rPr lang="nl-BE" dirty="0" err="1"/>
              <a:t>comprar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recuerdo</a:t>
            </a:r>
            <a:r>
              <a:rPr lang="nl-BE" dirty="0"/>
              <a:t>?</a:t>
            </a:r>
          </a:p>
          <a:p>
            <a:r>
              <a:rPr lang="nl-BE" dirty="0"/>
              <a:t>¿De qué </a:t>
            </a:r>
            <a:r>
              <a:rPr lang="nl-BE" dirty="0" err="1"/>
              <a:t>pueblos</a:t>
            </a:r>
            <a:r>
              <a:rPr lang="nl-BE" dirty="0"/>
              <a:t> </a:t>
            </a:r>
            <a:r>
              <a:rPr lang="nl-BE" dirty="0" err="1"/>
              <a:t>son</a:t>
            </a:r>
            <a:r>
              <a:rPr lang="nl-BE" dirty="0"/>
              <a:t> </a:t>
            </a:r>
            <a:r>
              <a:rPr lang="nl-BE" dirty="0" err="1"/>
              <a:t>estos</a:t>
            </a:r>
            <a:r>
              <a:rPr lang="nl-BE" dirty="0"/>
              <a:t> </a:t>
            </a:r>
            <a:r>
              <a:rPr lang="nl-BE" dirty="0" err="1"/>
              <a:t>objetos</a:t>
            </a:r>
            <a:r>
              <a:rPr lang="nl-BE" dirty="0"/>
              <a:t>? /¿De qué </a:t>
            </a:r>
            <a:r>
              <a:rPr lang="nl-BE" dirty="0" err="1"/>
              <a:t>otros</a:t>
            </a:r>
            <a:r>
              <a:rPr lang="nl-BE" dirty="0"/>
              <a:t> </a:t>
            </a:r>
            <a:r>
              <a:rPr lang="nl-BE" dirty="0" err="1"/>
              <a:t>países</a:t>
            </a:r>
            <a:r>
              <a:rPr lang="nl-BE" dirty="0"/>
              <a:t> </a:t>
            </a:r>
            <a:r>
              <a:rPr lang="nl-BE" dirty="0" err="1"/>
              <a:t>provienen</a:t>
            </a:r>
            <a:r>
              <a:rPr lang="nl-BE" dirty="0"/>
              <a:t> los </a:t>
            </a:r>
            <a:r>
              <a:rPr lang="nl-BE" dirty="0" err="1"/>
              <a:t>objetos</a:t>
            </a:r>
            <a:r>
              <a:rPr lang="nl-BE" dirty="0"/>
              <a:t>?</a:t>
            </a:r>
          </a:p>
          <a:p>
            <a:r>
              <a:rPr lang="nl-BE" dirty="0"/>
              <a:t>¿Qué es el </a:t>
            </a:r>
            <a:r>
              <a:rPr lang="nl-BE" dirty="0" err="1"/>
              <a:t>mito</a:t>
            </a:r>
            <a:r>
              <a:rPr lang="nl-BE" dirty="0"/>
              <a:t> de “El Dorado”?</a:t>
            </a:r>
          </a:p>
          <a:p>
            <a:r>
              <a:rPr lang="nl-BE" dirty="0"/>
              <a:t>¿</a:t>
            </a:r>
            <a:r>
              <a:rPr lang="nl-BE" dirty="0" err="1"/>
              <a:t>Cuáles</a:t>
            </a:r>
            <a:r>
              <a:rPr lang="nl-BE" dirty="0"/>
              <a:t> </a:t>
            </a:r>
            <a:r>
              <a:rPr lang="nl-BE" dirty="0" err="1"/>
              <a:t>son</a:t>
            </a:r>
            <a:r>
              <a:rPr lang="nl-BE" dirty="0"/>
              <a:t> las </a:t>
            </a:r>
            <a:r>
              <a:rPr lang="nl-BE" dirty="0" err="1"/>
              <a:t>dimensiones</a:t>
            </a:r>
            <a:r>
              <a:rPr lang="nl-BE" dirty="0"/>
              <a:t> de la </a:t>
            </a:r>
            <a:r>
              <a:rPr lang="nl-BE" dirty="0" err="1"/>
              <a:t>barca</a:t>
            </a:r>
            <a:r>
              <a:rPr lang="nl-BE" dirty="0"/>
              <a:t>?</a:t>
            </a:r>
          </a:p>
          <a:p>
            <a:r>
              <a:rPr lang="nl-BE" dirty="0"/>
              <a:t>¿</a:t>
            </a:r>
            <a:r>
              <a:rPr lang="nl-BE" dirty="0" err="1"/>
              <a:t>Cuántos</a:t>
            </a:r>
            <a:r>
              <a:rPr lang="nl-BE" dirty="0"/>
              <a:t> </a:t>
            </a:r>
            <a:r>
              <a:rPr lang="nl-BE" dirty="0" err="1"/>
              <a:t>visitantes</a:t>
            </a:r>
            <a:r>
              <a:rPr lang="nl-BE" dirty="0"/>
              <a:t> </a:t>
            </a:r>
            <a:r>
              <a:rPr lang="nl-BE" dirty="0" err="1"/>
              <a:t>vienen</a:t>
            </a:r>
            <a:r>
              <a:rPr lang="nl-BE" dirty="0"/>
              <a:t> al </a:t>
            </a:r>
            <a:r>
              <a:rPr lang="nl-BE" dirty="0" err="1"/>
              <a:t>museo</a:t>
            </a:r>
            <a:r>
              <a:rPr lang="nl-BE" dirty="0"/>
              <a:t>?</a:t>
            </a:r>
          </a:p>
          <a:p>
            <a:r>
              <a:rPr lang="nl-BE" dirty="0"/>
              <a:t>¿</a:t>
            </a:r>
            <a:r>
              <a:rPr lang="nl-BE" dirty="0" err="1"/>
              <a:t>Cuál</a:t>
            </a:r>
            <a:r>
              <a:rPr lang="nl-BE" dirty="0"/>
              <a:t> es el </a:t>
            </a:r>
            <a:r>
              <a:rPr lang="nl-BE" dirty="0" err="1"/>
              <a:t>tesoro</a:t>
            </a:r>
            <a:r>
              <a:rPr lang="nl-BE" dirty="0"/>
              <a:t> </a:t>
            </a:r>
            <a:r>
              <a:rPr lang="nl-BE" dirty="0" err="1"/>
              <a:t>más</a:t>
            </a:r>
            <a:r>
              <a:rPr lang="nl-BE" dirty="0"/>
              <a:t> </a:t>
            </a:r>
            <a:r>
              <a:rPr lang="nl-BE" dirty="0" err="1"/>
              <a:t>valioso</a:t>
            </a:r>
            <a:r>
              <a:rPr lang="nl-BE" dirty="0"/>
              <a:t>?</a:t>
            </a:r>
          </a:p>
          <a:p>
            <a:r>
              <a:rPr lang="nl-BE" dirty="0"/>
              <a:t>¿</a:t>
            </a:r>
            <a:r>
              <a:rPr lang="nl-BE" dirty="0" err="1"/>
              <a:t>Dónde</a:t>
            </a:r>
            <a:r>
              <a:rPr lang="nl-BE" dirty="0"/>
              <a:t> </a:t>
            </a:r>
            <a:r>
              <a:rPr lang="nl-BE" dirty="0" err="1"/>
              <a:t>están</a:t>
            </a:r>
            <a:r>
              <a:rPr lang="nl-BE" dirty="0"/>
              <a:t> los </a:t>
            </a:r>
            <a:r>
              <a:rPr lang="nl-BE" dirty="0" err="1"/>
              <a:t>servicios</a:t>
            </a:r>
            <a:r>
              <a:rPr lang="nl-BE" dirty="0"/>
              <a:t>?</a:t>
            </a:r>
          </a:p>
          <a:p>
            <a:r>
              <a:rPr lang="nl-BE" dirty="0"/>
              <a:t>¿Qué </a:t>
            </a:r>
            <a:r>
              <a:rPr lang="nl-BE" dirty="0" err="1"/>
              <a:t>objeto</a:t>
            </a:r>
            <a:r>
              <a:rPr lang="nl-BE" dirty="0"/>
              <a:t> </a:t>
            </a:r>
            <a:r>
              <a:rPr lang="nl-BE" dirty="0" err="1"/>
              <a:t>tenemos</a:t>
            </a:r>
            <a:r>
              <a:rPr lang="nl-BE" dirty="0"/>
              <a:t> que ver en el </a:t>
            </a:r>
            <a:r>
              <a:rPr lang="nl-BE" dirty="0" err="1"/>
              <a:t>museo</a:t>
            </a:r>
            <a:r>
              <a:rPr lang="nl-BE" dirty="0"/>
              <a:t>?</a:t>
            </a:r>
          </a:p>
          <a:p>
            <a:r>
              <a:rPr lang="nl-BE" dirty="0"/>
              <a:t>¿</a:t>
            </a:r>
            <a:r>
              <a:rPr lang="nl-BE" dirty="0" err="1"/>
              <a:t>Dónde</a:t>
            </a:r>
            <a:r>
              <a:rPr lang="nl-BE" dirty="0"/>
              <a:t> se </a:t>
            </a:r>
            <a:r>
              <a:rPr lang="nl-BE" dirty="0" err="1"/>
              <a:t>puede</a:t>
            </a:r>
            <a:r>
              <a:rPr lang="nl-BE" dirty="0"/>
              <a:t> </a:t>
            </a:r>
            <a:r>
              <a:rPr lang="nl-BE" dirty="0" err="1"/>
              <a:t>beber</a:t>
            </a:r>
            <a:r>
              <a:rPr lang="nl-BE" dirty="0"/>
              <a:t> el café de Colombia?</a:t>
            </a:r>
          </a:p>
          <a:p>
            <a:r>
              <a:rPr lang="nl-BE" dirty="0"/>
              <a:t>¿</a:t>
            </a:r>
            <a:r>
              <a:rPr lang="nl-BE" dirty="0" err="1"/>
              <a:t>Cuántas</a:t>
            </a:r>
            <a:r>
              <a:rPr lang="nl-BE" dirty="0"/>
              <a:t> </a:t>
            </a:r>
            <a:r>
              <a:rPr lang="nl-BE" dirty="0" err="1"/>
              <a:t>piezas</a:t>
            </a:r>
            <a:r>
              <a:rPr lang="nl-BE" dirty="0"/>
              <a:t> </a:t>
            </a:r>
            <a:r>
              <a:rPr lang="nl-BE" dirty="0" err="1"/>
              <a:t>tiene</a:t>
            </a:r>
            <a:r>
              <a:rPr lang="nl-BE" dirty="0"/>
              <a:t> el </a:t>
            </a:r>
            <a:r>
              <a:rPr lang="nl-BE" dirty="0" err="1"/>
              <a:t>museo</a:t>
            </a:r>
            <a:r>
              <a:rPr lang="nl-BE" dirty="0"/>
              <a:t>?</a:t>
            </a:r>
          </a:p>
          <a:p>
            <a:r>
              <a:rPr lang="nl-BE" dirty="0"/>
              <a:t>¿Qué </a:t>
            </a:r>
            <a:r>
              <a:rPr lang="nl-BE" dirty="0" err="1"/>
              <a:t>dioses</a:t>
            </a:r>
            <a:r>
              <a:rPr lang="nl-BE" dirty="0"/>
              <a:t> </a:t>
            </a:r>
            <a:r>
              <a:rPr lang="nl-BE" dirty="0" err="1"/>
              <a:t>son</a:t>
            </a:r>
            <a:r>
              <a:rPr lang="nl-BE" dirty="0"/>
              <a:t> </a:t>
            </a:r>
            <a:r>
              <a:rPr lang="nl-BE" dirty="0" err="1"/>
              <a:t>importantes</a:t>
            </a:r>
            <a:r>
              <a:rPr lang="nl-BE" dirty="0"/>
              <a:t> en la </a:t>
            </a:r>
            <a:r>
              <a:rPr lang="nl-BE" dirty="0" err="1"/>
              <a:t>cultura</a:t>
            </a:r>
            <a:r>
              <a:rPr lang="nl-BE" dirty="0"/>
              <a:t> </a:t>
            </a:r>
            <a:r>
              <a:rPr lang="nl-BE" dirty="0" err="1"/>
              <a:t>prehispánica</a:t>
            </a:r>
            <a:r>
              <a:rPr lang="nl-BE" dirty="0"/>
              <a:t> de Colombia?</a:t>
            </a:r>
          </a:p>
          <a:p>
            <a:r>
              <a:rPr lang="nl-BE" dirty="0"/>
              <a:t>¿</a:t>
            </a:r>
            <a:r>
              <a:rPr lang="nl-BE" dirty="0" err="1"/>
              <a:t>Cuánto</a:t>
            </a:r>
            <a:r>
              <a:rPr lang="nl-BE" dirty="0"/>
              <a:t> </a:t>
            </a:r>
            <a:r>
              <a:rPr lang="nl-BE" dirty="0" err="1"/>
              <a:t>oro</a:t>
            </a:r>
            <a:r>
              <a:rPr lang="nl-BE" dirty="0"/>
              <a:t> se ha </a:t>
            </a:r>
            <a:r>
              <a:rPr lang="nl-BE" dirty="0" err="1"/>
              <a:t>llevado</a:t>
            </a:r>
            <a:r>
              <a:rPr lang="nl-BE" dirty="0"/>
              <a:t> España?</a:t>
            </a:r>
          </a:p>
          <a:p>
            <a:r>
              <a:rPr lang="nl-BE" dirty="0"/>
              <a:t>¿</a:t>
            </a:r>
            <a:r>
              <a:rPr lang="nl-BE" dirty="0" err="1"/>
              <a:t>Cuántos</a:t>
            </a:r>
            <a:r>
              <a:rPr lang="nl-BE" dirty="0"/>
              <a:t> </a:t>
            </a:r>
            <a:r>
              <a:rPr lang="nl-BE" dirty="0" err="1"/>
              <a:t>museos</a:t>
            </a:r>
            <a:r>
              <a:rPr lang="nl-BE" dirty="0"/>
              <a:t> del </a:t>
            </a:r>
            <a:r>
              <a:rPr lang="nl-BE" dirty="0" err="1"/>
              <a:t>oro</a:t>
            </a:r>
            <a:r>
              <a:rPr lang="nl-BE" dirty="0"/>
              <a:t> </a:t>
            </a:r>
            <a:r>
              <a:rPr lang="nl-BE" dirty="0" err="1"/>
              <a:t>hay</a:t>
            </a:r>
            <a:r>
              <a:rPr lang="nl-BE" dirty="0"/>
              <a:t> en el </a:t>
            </a:r>
            <a:r>
              <a:rPr lang="nl-BE" dirty="0" err="1"/>
              <a:t>mundo</a:t>
            </a:r>
            <a:r>
              <a:rPr lang="nl-BE" dirty="0"/>
              <a:t>?</a:t>
            </a:r>
          </a:p>
          <a:p>
            <a:r>
              <a:rPr lang="nl-BE" dirty="0"/>
              <a:t>¿</a:t>
            </a:r>
            <a:r>
              <a:rPr lang="nl-BE" dirty="0" err="1"/>
              <a:t>Cuánto</a:t>
            </a:r>
            <a:r>
              <a:rPr lang="nl-BE" dirty="0"/>
              <a:t> </a:t>
            </a:r>
            <a:r>
              <a:rPr lang="nl-BE" dirty="0" err="1"/>
              <a:t>cuesta</a:t>
            </a:r>
            <a:r>
              <a:rPr lang="nl-BE" dirty="0"/>
              <a:t> </a:t>
            </a:r>
            <a:r>
              <a:rPr lang="nl-BE" dirty="0" err="1"/>
              <a:t>una</a:t>
            </a:r>
            <a:r>
              <a:rPr lang="nl-BE" dirty="0"/>
              <a:t> </a:t>
            </a:r>
            <a:r>
              <a:rPr lang="nl-BE" dirty="0" err="1"/>
              <a:t>entrada</a:t>
            </a:r>
            <a:r>
              <a:rPr lang="nl-BE"/>
              <a:t>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9235134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</TotalTime>
  <Words>679</Words>
  <Application>Microsoft Office PowerPoint</Application>
  <PresentationFormat>Breedbeeld</PresentationFormat>
  <Paragraphs>148</Paragraphs>
  <Slides>12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Kantoorthema</vt:lpstr>
      <vt:lpstr>Hoy es jueves,14 de mayo de 2020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MJOSE</dc:creator>
  <cp:lastModifiedBy>MJOSE</cp:lastModifiedBy>
  <cp:revision>119</cp:revision>
  <dcterms:created xsi:type="dcterms:W3CDTF">2017-03-26T14:49:19Z</dcterms:created>
  <dcterms:modified xsi:type="dcterms:W3CDTF">2020-05-14T09:38:24Z</dcterms:modified>
</cp:coreProperties>
</file>