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6B545-57B2-4C0C-BBDD-8FD5C1CE3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A743E5-330C-45D9-A2F6-B83789AA3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8C8AD5-2231-4C5C-BA41-72BCD3EFA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1A5680-A990-45C0-A68C-B56D496D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D18889-F256-4161-BCE4-D76E1C4D5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209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EDDC0-670A-4C45-85F4-02564A2E5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7A0F6D9-91CC-416C-A75F-4C61D2CEF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650E3A-FB7F-4A55-97B1-3B9D48C5F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13F999-FDA0-4EDD-8D3E-7D5F3FAA9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829415-84EC-4DD9-8414-FB608FE05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735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66BF924-4DE4-486F-BECF-B40388C42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53CB94-05F4-4C5F-9362-84608689F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EFC70C-86C3-446A-92BF-309A755F7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650707-D5F8-43A3-B7B2-C908393C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4C5118-829D-4486-ABA6-6C0F222AE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8285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8FA363-66F3-428A-BDE7-51DEBDD9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9855D9-BA82-482E-85F2-83E5EF87B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12D967-2BA7-4778-B0C4-124A7914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75F2E0-132E-4908-8A24-138CF65E8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4A128DE-043C-4499-A2E7-830FD98B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305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51FAF-B692-446A-9251-DF851793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6CAAE6-8020-41C2-A21B-6D4533753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AA1C49-0974-4D12-89D1-8D167D23D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EB9872-F58E-494F-BADE-F3B684D71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CE7B31-2EA3-41DB-A5EF-FBCF56241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14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DBF6D-8F4B-4928-8A26-764405D0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D3CBEF-5233-45AE-A93B-8DBEAF955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39B0D81-2FD1-4DB1-81AC-214C88092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C31E18-90FE-4694-8899-94B0DBE23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8B7E30-3409-451F-97AB-4F190AF1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143F72C-B9FC-4197-8F10-A510F270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48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39AC3-E587-4D1F-982A-52E26394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5C69A7-B263-400A-96BC-8DD2BFEC5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1B52213-37C8-4143-807F-4374A0B9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646177-2A1F-45A3-BCF9-469CE882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870206-63D3-45E0-B493-3165D42EB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C9237B4-14CC-4F30-B05D-D16C29AC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0B6782-7313-4958-8F92-19B9BD5D7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910D597-6B89-4D15-98B6-16A3F0D7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060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05508C-8DF4-408E-A025-605D37D6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8E4675-0589-4BB8-B9A2-E6CBAC28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98A3B82-E37A-4507-9BE7-E874EE4D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EE64BA2-8AD1-485C-9488-6B9714CE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7875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B7801B-1C61-4CC5-9047-6969F628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D83DB5-5E5F-4D5E-ADBE-EB3758C6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47C4AFC-AE57-4E24-AC34-0D813A6CA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117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E7DCE-E343-48D3-A7AE-33B24C36F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FFC0AF-E09C-4C81-A2C9-C6FDC0B3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5BC7B6-EDCE-4CB2-A323-AE0E6FB2C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E159CC0-7738-4909-9D53-EC7A82B4C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C1FE7DA-4B7A-4D20-8BF0-10991A72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045601-2213-4AA1-B4C3-1F312CE3B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386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C4263B-423C-4D09-8B37-EB1C6849E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A63DE52-42C2-40EE-9281-B67AF934A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6060C12-310F-426E-801C-BDDDD3B9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581DF1-ED53-4FA9-8325-A1D18D89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5842D3-648B-40FC-BC31-60CF18BCE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08340B-711D-4F03-BB90-CB0EA4B87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212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D32718C-115A-4AAA-BC04-C4DCCCBD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F20F9E6-4CFD-4D9A-A846-79244212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365F87-44D7-4AEE-98B5-ECE0EF1EB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6046-4A68-4BAB-8085-83CFD7B4724F}" type="datetimeFigureOut">
              <a:rPr lang="nl-BE" smtClean="0"/>
              <a:t>28/04/2020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FDBC8B-90CF-4314-92DF-0BF10C775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7A32F5-4D35-485F-A754-92C4FEBF8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921A9-BF4B-4B43-9529-0A597F21429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6278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25q8XCzXPE?feature=oembed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TNtauamXR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DA9DF-F5C2-478F-97D6-C455753E7E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Unidad</a:t>
            </a:r>
            <a:r>
              <a:rPr lang="nl-BE" dirty="0"/>
              <a:t> 5: </a:t>
            </a:r>
            <a:r>
              <a:rPr lang="nl-BE" dirty="0" err="1"/>
              <a:t>gente</a:t>
            </a:r>
            <a:r>
              <a:rPr lang="nl-BE" dirty="0"/>
              <a:t> con </a:t>
            </a:r>
            <a:r>
              <a:rPr lang="nl-BE" dirty="0" err="1"/>
              <a:t>derechos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16A4795-986E-46D5-849C-2FC2B99B7A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27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madillo - Tatu Carreta | Animales locos, Stuffed animals ...">
            <a:extLst>
              <a:ext uri="{FF2B5EF4-FFF2-40B4-BE49-F238E27FC236}">
                <a16:creationId xmlns:a16="http://schemas.microsoft.com/office/drawing/2014/main" id="{21F7B14A-98F8-4D14-8466-466F7A51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786" y="1350628"/>
            <a:ext cx="3342042" cy="184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nlinemedia 1" title="LA MASCOTA (Pollito Pￃﾭo) ￢ﾀﾢ PIM PAU">
            <a:hlinkClick r:id="" action="ppaction://media"/>
            <a:extLst>
              <a:ext uri="{FF2B5EF4-FFF2-40B4-BE49-F238E27FC236}">
                <a16:creationId xmlns:a16="http://schemas.microsoft.com/office/drawing/2014/main" id="{DF6183B5-4D69-437D-BDFE-265565E480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17196" y="925935"/>
            <a:ext cx="6096000" cy="3429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67F9FA5-6756-445D-86D8-A7577F02F3A8}"/>
              </a:ext>
            </a:extLst>
          </p:cNvPr>
          <p:cNvSpPr txBox="1"/>
          <p:nvPr/>
        </p:nvSpPr>
        <p:spPr>
          <a:xfrm>
            <a:off x="917196" y="4681057"/>
            <a:ext cx="325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¿</a:t>
            </a:r>
            <a:r>
              <a:rPr lang="nl-BE" b="1" dirty="0" err="1"/>
              <a:t>Cuál</a:t>
            </a:r>
            <a:r>
              <a:rPr lang="nl-BE" b="1" dirty="0"/>
              <a:t> es </a:t>
            </a:r>
            <a:r>
              <a:rPr lang="nl-BE" b="1" dirty="0" err="1"/>
              <a:t>su</a:t>
            </a:r>
            <a:r>
              <a:rPr lang="nl-BE" b="1" dirty="0"/>
              <a:t> </a:t>
            </a:r>
            <a:r>
              <a:rPr lang="nl-BE" b="1" dirty="0" err="1"/>
              <a:t>mascota</a:t>
            </a:r>
            <a:r>
              <a:rPr lang="nl-BE" b="1" dirty="0"/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32AD9FE-CCA2-45B4-8C2A-53E2669B0B71}"/>
              </a:ext>
            </a:extLst>
          </p:cNvPr>
          <p:cNvSpPr txBox="1"/>
          <p:nvPr/>
        </p:nvSpPr>
        <p:spPr>
          <a:xfrm>
            <a:off x="917195" y="5427677"/>
            <a:ext cx="658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Pollito</a:t>
            </a:r>
            <a:r>
              <a:rPr lang="nl-BE" dirty="0"/>
              <a:t> – </a:t>
            </a:r>
            <a:r>
              <a:rPr lang="nl-BE" dirty="0" err="1"/>
              <a:t>gallina</a:t>
            </a:r>
            <a:r>
              <a:rPr lang="nl-BE" dirty="0"/>
              <a:t> – </a:t>
            </a:r>
            <a:r>
              <a:rPr lang="nl-BE" dirty="0" err="1"/>
              <a:t>lechuza</a:t>
            </a:r>
            <a:r>
              <a:rPr lang="nl-BE" dirty="0"/>
              <a:t> –</a:t>
            </a:r>
            <a:r>
              <a:rPr lang="nl-BE" dirty="0" err="1"/>
              <a:t>caballo</a:t>
            </a:r>
            <a:r>
              <a:rPr lang="nl-BE" dirty="0"/>
              <a:t> – </a:t>
            </a:r>
            <a:r>
              <a:rPr lang="nl-BE" dirty="0" err="1"/>
              <a:t>tatú</a:t>
            </a:r>
            <a:r>
              <a:rPr lang="nl-BE" dirty="0"/>
              <a:t> – </a:t>
            </a:r>
            <a:r>
              <a:rPr lang="nl-BE" dirty="0" err="1"/>
              <a:t>araña</a:t>
            </a:r>
            <a:r>
              <a:rPr lang="nl-BE" dirty="0"/>
              <a:t> - </a:t>
            </a:r>
            <a:r>
              <a:rPr lang="nl-BE" dirty="0" err="1"/>
              <a:t>monstruo</a:t>
            </a:r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6BF6F10-9FCB-4916-9435-2D69E30F0075}"/>
              </a:ext>
            </a:extLst>
          </p:cNvPr>
          <p:cNvSpPr/>
          <p:nvPr/>
        </p:nvSpPr>
        <p:spPr>
          <a:xfrm>
            <a:off x="7784327" y="4163794"/>
            <a:ext cx="40071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 un </a:t>
            </a:r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animal</a:t>
            </a:r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cuya ubicación es preferentemente tropical y subtropical. se lo encuentra en la mayor parte del este de América del sur, desde el sudeste de Venezuela y las Guayanas, hasta el noreste de la Argentina.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23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imales en extinción:Tatú carreta">
            <a:extLst>
              <a:ext uri="{FF2B5EF4-FFF2-40B4-BE49-F238E27FC236}">
                <a16:creationId xmlns:a16="http://schemas.microsoft.com/office/drawing/2014/main" id="{FB0C233F-C075-4B64-B9E9-3DA4EFA21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59" y="450908"/>
            <a:ext cx="7616854" cy="57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5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2">
            <a:extLst>
              <a:ext uri="{FF2B5EF4-FFF2-40B4-BE49-F238E27FC236}">
                <a16:creationId xmlns:a16="http://schemas.microsoft.com/office/drawing/2014/main" id="{C5618EE2-6605-48CD-851D-CD8623C97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93863"/>
              </p:ext>
            </p:extLst>
          </p:nvPr>
        </p:nvGraphicFramePr>
        <p:xfrm>
          <a:off x="2120085" y="1948882"/>
          <a:ext cx="7401419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359">
                  <a:extLst>
                    <a:ext uri="{9D8B030D-6E8A-4147-A177-3AD203B41FA5}">
                      <a16:colId xmlns:a16="http://schemas.microsoft.com/office/drawing/2014/main" val="398548758"/>
                    </a:ext>
                  </a:extLst>
                </a:gridCol>
                <a:gridCol w="2395030">
                  <a:extLst>
                    <a:ext uri="{9D8B030D-6E8A-4147-A177-3AD203B41FA5}">
                      <a16:colId xmlns:a16="http://schemas.microsoft.com/office/drawing/2014/main" val="3388699224"/>
                    </a:ext>
                  </a:extLst>
                </a:gridCol>
                <a:gridCol w="2395030">
                  <a:extLst>
                    <a:ext uri="{9D8B030D-6E8A-4147-A177-3AD203B41FA5}">
                      <a16:colId xmlns:a16="http://schemas.microsoft.com/office/drawing/2014/main" val="15261249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sonidos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animal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/>
                        <a:t>verbo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695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err="1"/>
                        <a:t>Guau</a:t>
                      </a:r>
                      <a:r>
                        <a:rPr lang="nl-BE" dirty="0"/>
                        <a:t> –</a:t>
                      </a:r>
                      <a:r>
                        <a:rPr lang="nl-BE" dirty="0" err="1"/>
                        <a:t>guau</a:t>
                      </a:r>
                      <a:endParaRPr lang="nl-BE" dirty="0"/>
                    </a:p>
                    <a:p>
                      <a:r>
                        <a:rPr lang="nl-BE" dirty="0" err="1"/>
                        <a:t>Miau</a:t>
                      </a:r>
                      <a:r>
                        <a:rPr lang="nl-BE" dirty="0"/>
                        <a:t> – </a:t>
                      </a:r>
                      <a:r>
                        <a:rPr lang="nl-BE" dirty="0" err="1"/>
                        <a:t>miau</a:t>
                      </a:r>
                      <a:endParaRPr lang="nl-BE" dirty="0"/>
                    </a:p>
                    <a:p>
                      <a:r>
                        <a:rPr lang="nl-BE" dirty="0" err="1"/>
                        <a:t>Muuuu</a:t>
                      </a:r>
                      <a:endParaRPr lang="nl-BE" dirty="0"/>
                    </a:p>
                    <a:p>
                      <a:r>
                        <a:rPr lang="nl-BE" dirty="0" err="1"/>
                        <a:t>Pío-pío-pío</a:t>
                      </a:r>
                      <a:endParaRPr lang="nl-BE" dirty="0"/>
                    </a:p>
                    <a:p>
                      <a:r>
                        <a:rPr lang="nl-BE" dirty="0" err="1"/>
                        <a:t>Beeeeee</a:t>
                      </a:r>
                      <a:r>
                        <a:rPr lang="nl-BE" dirty="0"/>
                        <a:t>- </a:t>
                      </a:r>
                      <a:r>
                        <a:rPr lang="nl-BE" dirty="0" err="1"/>
                        <a:t>beeeee</a:t>
                      </a:r>
                      <a:endParaRPr lang="nl-BE" dirty="0"/>
                    </a:p>
                    <a:p>
                      <a:r>
                        <a:rPr lang="nl-BE" dirty="0" err="1"/>
                        <a:t>Kikirikí</a:t>
                      </a:r>
                      <a:r>
                        <a:rPr lang="nl-BE" dirty="0"/>
                        <a:t> </a:t>
                      </a:r>
                    </a:p>
                    <a:p>
                      <a:r>
                        <a:rPr lang="nl-BE" dirty="0" err="1"/>
                        <a:t>Cua-cua</a:t>
                      </a:r>
                      <a:endParaRPr lang="nl-BE" dirty="0"/>
                    </a:p>
                    <a:p>
                      <a:r>
                        <a:rPr lang="nl-BE" dirty="0" err="1"/>
                        <a:t>Hiho</a:t>
                      </a:r>
                      <a:r>
                        <a:rPr lang="nl-BE" dirty="0"/>
                        <a:t> –</a:t>
                      </a:r>
                      <a:r>
                        <a:rPr lang="nl-BE" dirty="0" err="1"/>
                        <a:t>hiho</a:t>
                      </a:r>
                      <a:endParaRPr lang="nl-BE" dirty="0"/>
                    </a:p>
                    <a:p>
                      <a:r>
                        <a:rPr lang="nl-BE" dirty="0" err="1"/>
                        <a:t>croac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/>
                        <a:t>Ladrar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Maullar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Mugir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Trinar</a:t>
                      </a:r>
                      <a:r>
                        <a:rPr lang="nl-BE" sz="1600" dirty="0"/>
                        <a:t>/</a:t>
                      </a:r>
                      <a:r>
                        <a:rPr lang="nl-BE" sz="1600" dirty="0" err="1"/>
                        <a:t>piar</a:t>
                      </a:r>
                      <a:r>
                        <a:rPr lang="nl-BE" sz="1600" dirty="0"/>
                        <a:t> /</a:t>
                      </a:r>
                      <a:r>
                        <a:rPr lang="nl-BE" sz="1600" dirty="0" err="1"/>
                        <a:t>cantar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Balar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Cantar</a:t>
                      </a:r>
                      <a:r>
                        <a:rPr lang="nl-BE" sz="1600" dirty="0"/>
                        <a:t> /</a:t>
                      </a:r>
                      <a:r>
                        <a:rPr lang="nl-BE" sz="1600" dirty="0" err="1"/>
                        <a:t>Cacarear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graznar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Rebuznar</a:t>
                      </a:r>
                      <a:endParaRPr lang="nl-BE" sz="1600" dirty="0"/>
                    </a:p>
                    <a:p>
                      <a:r>
                        <a:rPr lang="nl-BE" sz="1600" dirty="0" err="1"/>
                        <a:t>croar</a:t>
                      </a:r>
                      <a:endParaRPr lang="nl-B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9374"/>
                  </a:ext>
                </a:extLst>
              </a:tr>
            </a:tbl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C0A3DCA1-3A92-4F25-AEBA-D07606874545}"/>
              </a:ext>
            </a:extLst>
          </p:cNvPr>
          <p:cNvSpPr txBox="1"/>
          <p:nvPr/>
        </p:nvSpPr>
        <p:spPr>
          <a:xfrm>
            <a:off x="1300294" y="486561"/>
            <a:ext cx="516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Los </a:t>
            </a:r>
            <a:r>
              <a:rPr lang="nl-BE" b="1" dirty="0" err="1"/>
              <a:t>animales</a:t>
            </a:r>
            <a:r>
              <a:rPr lang="nl-BE" b="1" dirty="0"/>
              <a:t> </a:t>
            </a:r>
            <a:r>
              <a:rPr lang="nl-BE" b="1" dirty="0" err="1"/>
              <a:t>según</a:t>
            </a:r>
            <a:r>
              <a:rPr lang="nl-BE" b="1" dirty="0"/>
              <a:t> </a:t>
            </a:r>
            <a:r>
              <a:rPr lang="nl-BE" b="1" dirty="0" err="1"/>
              <a:t>su</a:t>
            </a:r>
            <a:r>
              <a:rPr lang="nl-BE" b="1" dirty="0"/>
              <a:t> </a:t>
            </a:r>
            <a:r>
              <a:rPr lang="nl-BE" b="1" dirty="0" err="1"/>
              <a:t>sonido</a:t>
            </a:r>
            <a:r>
              <a:rPr lang="nl-BE" b="1" dirty="0"/>
              <a:t>. ¿Qué </a:t>
            </a:r>
            <a:r>
              <a:rPr lang="nl-BE" b="1" dirty="0" err="1"/>
              <a:t>animales</a:t>
            </a:r>
            <a:r>
              <a:rPr lang="nl-BE" b="1" dirty="0"/>
              <a:t> </a:t>
            </a:r>
            <a:r>
              <a:rPr lang="nl-BE" b="1" dirty="0" err="1"/>
              <a:t>son</a:t>
            </a:r>
            <a:r>
              <a:rPr lang="nl-BE" b="1" dirty="0"/>
              <a:t>?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E385605-C756-4CEB-ADC1-6AB471FDF19A}"/>
              </a:ext>
            </a:extLst>
          </p:cNvPr>
          <p:cNvSpPr txBox="1"/>
          <p:nvPr/>
        </p:nvSpPr>
        <p:spPr>
          <a:xfrm>
            <a:off x="5491993" y="2206305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perro</a:t>
            </a:r>
            <a:endParaRPr lang="nl-BE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54BFE78-7040-4A2C-B4B1-7E5788849D46}"/>
              </a:ext>
            </a:extLst>
          </p:cNvPr>
          <p:cNvSpPr txBox="1"/>
          <p:nvPr/>
        </p:nvSpPr>
        <p:spPr>
          <a:xfrm>
            <a:off x="5491993" y="2441414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gato</a:t>
            </a:r>
            <a:endParaRPr lang="nl-BE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827A15B-015D-4E90-AE81-7F0BE4F2FB26}"/>
              </a:ext>
            </a:extLst>
          </p:cNvPr>
          <p:cNvSpPr txBox="1"/>
          <p:nvPr/>
        </p:nvSpPr>
        <p:spPr>
          <a:xfrm>
            <a:off x="5491993" y="2676523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vaca</a:t>
            </a:r>
            <a:endParaRPr lang="nl-BE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B2FE213-A2F9-43E6-A90C-15031CDFC75C}"/>
              </a:ext>
            </a:extLst>
          </p:cNvPr>
          <p:cNvSpPr txBox="1"/>
          <p:nvPr/>
        </p:nvSpPr>
        <p:spPr>
          <a:xfrm>
            <a:off x="5491993" y="2923261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pájaro</a:t>
            </a:r>
            <a:endParaRPr lang="nl-BE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5912475-49D7-4692-A2FC-42FC2E02CD4D}"/>
              </a:ext>
            </a:extLst>
          </p:cNvPr>
          <p:cNvSpPr txBox="1"/>
          <p:nvPr/>
        </p:nvSpPr>
        <p:spPr>
          <a:xfrm>
            <a:off x="5491993" y="3229796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oveja</a:t>
            </a:r>
            <a:endParaRPr lang="nl-BE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E2C1C6-DBA4-4889-ADAF-C6EE716C90A8}"/>
              </a:ext>
            </a:extLst>
          </p:cNvPr>
          <p:cNvSpPr txBox="1"/>
          <p:nvPr/>
        </p:nvSpPr>
        <p:spPr>
          <a:xfrm>
            <a:off x="5491993" y="3565408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gallo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5543E94-59B7-4F6F-976A-FFB730B493FB}"/>
              </a:ext>
            </a:extLst>
          </p:cNvPr>
          <p:cNvSpPr txBox="1"/>
          <p:nvPr/>
        </p:nvSpPr>
        <p:spPr>
          <a:xfrm>
            <a:off x="5491993" y="3826178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pato</a:t>
            </a:r>
            <a:endParaRPr lang="nl-BE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3CD8559-0C36-47B8-82B9-9572E8930536}"/>
              </a:ext>
            </a:extLst>
          </p:cNvPr>
          <p:cNvSpPr txBox="1"/>
          <p:nvPr/>
        </p:nvSpPr>
        <p:spPr>
          <a:xfrm>
            <a:off x="5491993" y="4107509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burro</a:t>
            </a:r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F9A0940-1FF2-4963-AF84-E00CE62B2825}"/>
              </a:ext>
            </a:extLst>
          </p:cNvPr>
          <p:cNvSpPr txBox="1"/>
          <p:nvPr/>
        </p:nvSpPr>
        <p:spPr>
          <a:xfrm>
            <a:off x="5491993" y="4374812"/>
            <a:ext cx="1384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rana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009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AE850E-8631-4941-9299-D3B3E3CE28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414" y="1080760"/>
            <a:ext cx="9831172" cy="469648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C253188-30C0-47D0-A15B-805CAAA11733}"/>
              </a:ext>
            </a:extLst>
          </p:cNvPr>
          <p:cNvSpPr txBox="1"/>
          <p:nvPr/>
        </p:nvSpPr>
        <p:spPr>
          <a:xfrm>
            <a:off x="1157681" y="411061"/>
            <a:ext cx="415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err="1">
                <a:solidFill>
                  <a:srgbClr val="0070C0"/>
                </a:solidFill>
              </a:rPr>
              <a:t>Libro</a:t>
            </a:r>
            <a:r>
              <a:rPr lang="nl-BE" sz="2400" b="1" dirty="0">
                <a:solidFill>
                  <a:srgbClr val="0070C0"/>
                </a:solidFill>
              </a:rPr>
              <a:t> pg. 59 </a:t>
            </a:r>
            <a:r>
              <a:rPr lang="nl-BE" sz="2400" b="1" dirty="0" err="1">
                <a:solidFill>
                  <a:srgbClr val="0070C0"/>
                </a:solidFill>
              </a:rPr>
              <a:t>ej</a:t>
            </a:r>
            <a:r>
              <a:rPr lang="nl-BE" sz="2400" b="1" dirty="0">
                <a:solidFill>
                  <a:srgbClr val="0070C0"/>
                </a:solidFill>
              </a:rPr>
              <a:t>. 2</a:t>
            </a:r>
          </a:p>
        </p:txBody>
      </p:sp>
      <p:pic>
        <p:nvPicPr>
          <p:cNvPr id="5" name="gh3_bk1_26">
            <a:hlinkClick r:id="" action="ppaction://media"/>
            <a:extLst>
              <a:ext uri="{FF2B5EF4-FFF2-40B4-BE49-F238E27FC236}">
                <a16:creationId xmlns:a16="http://schemas.microsoft.com/office/drawing/2014/main" id="{107D88A3-53E1-46C7-AF7D-7E9FCCA46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46129" y="6418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2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FA3E024C-3F51-49AF-A21F-8830C8EC0819}"/>
              </a:ext>
            </a:extLst>
          </p:cNvPr>
          <p:cNvSpPr/>
          <p:nvPr/>
        </p:nvSpPr>
        <p:spPr>
          <a:xfrm>
            <a:off x="738230" y="3244334"/>
            <a:ext cx="9831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MetaPro-Normal"/>
              </a:rPr>
              <a:t>El texto es un cuento de Mario Benedetti y forma parte del libro </a:t>
            </a:r>
            <a:r>
              <a:rPr lang="es-ES" i="1" dirty="0">
                <a:solidFill>
                  <a:srgbClr val="000000"/>
                </a:solidFill>
                <a:latin typeface="MetaPro-NormalItalic"/>
              </a:rPr>
              <a:t>Despistes y franquezas </a:t>
            </a:r>
            <a:r>
              <a:rPr lang="es-ES" dirty="0">
                <a:solidFill>
                  <a:srgbClr val="000000"/>
                </a:solidFill>
                <a:latin typeface="MetaPro-Normal"/>
              </a:rPr>
              <a:t>(1990). </a:t>
            </a:r>
            <a:endParaRPr lang="nl-BE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41232A8-1F4F-44F9-9DE5-86BD5B7C8B19}"/>
              </a:ext>
            </a:extLst>
          </p:cNvPr>
          <p:cNvSpPr txBox="1"/>
          <p:nvPr/>
        </p:nvSpPr>
        <p:spPr>
          <a:xfrm>
            <a:off x="4018325" y="2774577"/>
            <a:ext cx="2340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>
                <a:solidFill>
                  <a:srgbClr val="0070C0"/>
                </a:solidFill>
              </a:rPr>
              <a:t>Libro</a:t>
            </a:r>
            <a:r>
              <a:rPr lang="nl-BE" b="1" dirty="0">
                <a:solidFill>
                  <a:srgbClr val="0070C0"/>
                </a:solidFill>
              </a:rPr>
              <a:t> pg. 66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BAFC809-F411-4C8A-8761-AB8BE5424A19}"/>
              </a:ext>
            </a:extLst>
          </p:cNvPr>
          <p:cNvSpPr txBox="1"/>
          <p:nvPr/>
        </p:nvSpPr>
        <p:spPr>
          <a:xfrm>
            <a:off x="738230" y="2674152"/>
            <a:ext cx="300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El </a:t>
            </a:r>
            <a:r>
              <a:rPr lang="nl-BE" dirty="0" err="1"/>
              <a:t>puercoespín</a:t>
            </a:r>
            <a:r>
              <a:rPr lang="nl-BE" dirty="0"/>
              <a:t> </a:t>
            </a:r>
            <a:r>
              <a:rPr lang="nl-BE" dirty="0" err="1"/>
              <a:t>mimoso</a:t>
            </a:r>
            <a:endParaRPr lang="nl-BE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B992067-5FD4-4B1F-9893-773E88669DF9}"/>
              </a:ext>
            </a:extLst>
          </p:cNvPr>
          <p:cNvSpPr txBox="1"/>
          <p:nvPr/>
        </p:nvSpPr>
        <p:spPr>
          <a:xfrm>
            <a:off x="838899" y="385894"/>
            <a:ext cx="606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Sabes</a:t>
            </a:r>
            <a:r>
              <a:rPr lang="nl-BE" dirty="0"/>
              <a:t> lo que es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puercoespín</a:t>
            </a:r>
            <a:r>
              <a:rPr lang="nl-BE" dirty="0"/>
              <a:t>? </a:t>
            </a:r>
          </a:p>
          <a:p>
            <a:r>
              <a:rPr lang="nl-BE" dirty="0"/>
              <a:t>¿Con qué </a:t>
            </a:r>
            <a:r>
              <a:rPr lang="nl-BE" dirty="0" err="1"/>
              <a:t>palabras</a:t>
            </a:r>
            <a:r>
              <a:rPr lang="nl-BE" dirty="0"/>
              <a:t> lo </a:t>
            </a:r>
            <a:r>
              <a:rPr lang="nl-BE" dirty="0" err="1"/>
              <a:t>definirías</a:t>
            </a:r>
            <a:r>
              <a:rPr lang="nl-BE" dirty="0"/>
              <a:t> o </a:t>
            </a:r>
            <a:r>
              <a:rPr lang="nl-BE" dirty="0" err="1"/>
              <a:t>relacionarías</a:t>
            </a:r>
            <a:r>
              <a:rPr lang="nl-BE" dirty="0"/>
              <a:t>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12311A-CD44-405C-9454-CAB6A38B6D3D}"/>
              </a:ext>
            </a:extLst>
          </p:cNvPr>
          <p:cNvSpPr txBox="1"/>
          <p:nvPr/>
        </p:nvSpPr>
        <p:spPr>
          <a:xfrm>
            <a:off x="838899" y="4009938"/>
            <a:ext cx="4395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¿</a:t>
            </a:r>
            <a:r>
              <a:rPr lang="nl-BE" dirty="0" err="1"/>
              <a:t>quién</a:t>
            </a:r>
            <a:r>
              <a:rPr lang="nl-BE" dirty="0"/>
              <a:t> es Mario </a:t>
            </a:r>
            <a:r>
              <a:rPr lang="nl-BE" dirty="0" err="1"/>
              <a:t>Benedettí</a:t>
            </a:r>
            <a:r>
              <a:rPr lang="nl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433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E55F636-7ADF-4973-8279-47640EB15025}"/>
              </a:ext>
            </a:extLst>
          </p:cNvPr>
          <p:cNvSpPr txBox="1"/>
          <p:nvPr/>
        </p:nvSpPr>
        <p:spPr>
          <a:xfrm>
            <a:off x="1040235" y="1132514"/>
            <a:ext cx="33388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gallina</a:t>
            </a:r>
            <a:endParaRPr lang="nl-BE" dirty="0"/>
          </a:p>
          <a:p>
            <a:r>
              <a:rPr lang="nl-BE" dirty="0" err="1"/>
              <a:t>Ser</a:t>
            </a:r>
            <a:r>
              <a:rPr lang="nl-BE" dirty="0"/>
              <a:t> mono</a:t>
            </a:r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cuatro</a:t>
            </a:r>
            <a:r>
              <a:rPr lang="nl-BE" dirty="0"/>
              <a:t> </a:t>
            </a:r>
            <a:r>
              <a:rPr lang="nl-BE" dirty="0" err="1"/>
              <a:t>gatos</a:t>
            </a:r>
            <a:endParaRPr lang="nl-BE" dirty="0"/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burro</a:t>
            </a:r>
            <a:endParaRPr lang="nl-BE" dirty="0"/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cerdo</a:t>
            </a:r>
            <a:endParaRPr lang="nl-BE" dirty="0"/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perro</a:t>
            </a:r>
            <a:endParaRPr lang="nl-BE" dirty="0"/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rata</a:t>
            </a:r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rata</a:t>
            </a:r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ratón</a:t>
            </a:r>
            <a:r>
              <a:rPr lang="nl-BE" dirty="0"/>
              <a:t> de </a:t>
            </a:r>
            <a:r>
              <a:rPr lang="nl-BE" dirty="0" err="1"/>
              <a:t>biblioteca</a:t>
            </a:r>
            <a:endParaRPr lang="nl-BE" dirty="0"/>
          </a:p>
          <a:p>
            <a:r>
              <a:rPr lang="nl-BE" dirty="0" err="1"/>
              <a:t>Estar</a:t>
            </a:r>
            <a:r>
              <a:rPr lang="nl-BE" dirty="0"/>
              <a:t> </a:t>
            </a:r>
            <a:r>
              <a:rPr lang="nl-BE" dirty="0" err="1"/>
              <a:t>como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cabra</a:t>
            </a:r>
            <a:endParaRPr lang="nl-BE" dirty="0"/>
          </a:p>
          <a:p>
            <a:r>
              <a:rPr lang="nl-BE" dirty="0" err="1"/>
              <a:t>Estar</a:t>
            </a:r>
            <a:r>
              <a:rPr lang="nl-BE" dirty="0"/>
              <a:t> </a:t>
            </a:r>
            <a:r>
              <a:rPr lang="nl-BE" dirty="0" err="1"/>
              <a:t>como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toro</a:t>
            </a:r>
            <a:endParaRPr lang="nl-BE" dirty="0"/>
          </a:p>
          <a:p>
            <a:r>
              <a:rPr lang="nl-BE" dirty="0" err="1"/>
              <a:t>Estar</a:t>
            </a:r>
            <a:r>
              <a:rPr lang="nl-BE" dirty="0"/>
              <a:t> </a:t>
            </a:r>
            <a:r>
              <a:rPr lang="nl-BE" dirty="0" err="1"/>
              <a:t>como</a:t>
            </a:r>
            <a:r>
              <a:rPr lang="nl-BE" dirty="0"/>
              <a:t>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foca</a:t>
            </a:r>
            <a:r>
              <a:rPr lang="nl-BE" dirty="0"/>
              <a:t>/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vaca</a:t>
            </a:r>
            <a:endParaRPr lang="nl-BE" dirty="0"/>
          </a:p>
          <a:p>
            <a:r>
              <a:rPr lang="nl-BE" dirty="0" err="1"/>
              <a:t>Estar</a:t>
            </a:r>
            <a:r>
              <a:rPr lang="nl-BE" dirty="0"/>
              <a:t> </a:t>
            </a:r>
            <a:r>
              <a:rPr lang="nl-BE" dirty="0" err="1"/>
              <a:t>pez</a:t>
            </a:r>
            <a:endParaRPr lang="nl-BE" dirty="0"/>
          </a:p>
          <a:p>
            <a:r>
              <a:rPr lang="nl-BE" dirty="0" err="1"/>
              <a:t>Estar</a:t>
            </a:r>
            <a:r>
              <a:rPr lang="nl-BE" dirty="0"/>
              <a:t> </a:t>
            </a:r>
            <a:r>
              <a:rPr lang="nl-BE" dirty="0" err="1"/>
              <a:t>como</a:t>
            </a:r>
            <a:r>
              <a:rPr lang="nl-BE" dirty="0"/>
              <a:t> </a:t>
            </a:r>
            <a:r>
              <a:rPr lang="nl-BE" dirty="0" err="1"/>
              <a:t>pez</a:t>
            </a:r>
            <a:r>
              <a:rPr lang="nl-BE" dirty="0"/>
              <a:t> en el </a:t>
            </a:r>
            <a:r>
              <a:rPr lang="nl-BE" dirty="0" err="1"/>
              <a:t>agua</a:t>
            </a:r>
            <a:endParaRPr lang="nl-BE" dirty="0"/>
          </a:p>
          <a:p>
            <a:r>
              <a:rPr lang="nl-BE" dirty="0" err="1"/>
              <a:t>Ser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pez</a:t>
            </a:r>
            <a:r>
              <a:rPr lang="nl-BE" dirty="0"/>
              <a:t> </a:t>
            </a:r>
            <a:r>
              <a:rPr lang="nl-BE" dirty="0" err="1"/>
              <a:t>gordo</a:t>
            </a:r>
            <a:endParaRPr lang="nl-BE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FB93D9C-725C-46AB-AED6-8BD8F7450E39}"/>
              </a:ext>
            </a:extLst>
          </p:cNvPr>
          <p:cNvSpPr/>
          <p:nvPr/>
        </p:nvSpPr>
        <p:spPr>
          <a:xfrm>
            <a:off x="994110" y="5725486"/>
            <a:ext cx="3431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200" dirty="0">
                <a:hlinkClick r:id="rId2"/>
              </a:rPr>
              <a:t>https://www.youtube.com/watch?v=uTNtauamXRQ</a:t>
            </a:r>
            <a:endParaRPr lang="nl-BE" sz="1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CE4F33D-510E-474D-B97D-5F681901E399}"/>
              </a:ext>
            </a:extLst>
          </p:cNvPr>
          <p:cNvSpPr txBox="1"/>
          <p:nvPr/>
        </p:nvSpPr>
        <p:spPr>
          <a:xfrm>
            <a:off x="4899170" y="109057"/>
            <a:ext cx="490755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err="1"/>
              <a:t>Pagar</a:t>
            </a:r>
            <a:r>
              <a:rPr lang="nl-BE" sz="1400" dirty="0"/>
              <a:t> el </a:t>
            </a:r>
            <a:r>
              <a:rPr lang="nl-BE" sz="1400" dirty="0" err="1"/>
              <a:t>pato</a:t>
            </a:r>
            <a:endParaRPr lang="nl-BE" sz="1400" dirty="0"/>
          </a:p>
          <a:p>
            <a:r>
              <a:rPr lang="nl-BE" sz="1400" dirty="0" err="1"/>
              <a:t>Tener</a:t>
            </a:r>
            <a:r>
              <a:rPr lang="nl-BE" sz="1400" dirty="0"/>
              <a:t> </a:t>
            </a:r>
            <a:r>
              <a:rPr lang="nl-BE" sz="1400" dirty="0" err="1"/>
              <a:t>memoria</a:t>
            </a:r>
            <a:r>
              <a:rPr lang="nl-BE" sz="1400" dirty="0"/>
              <a:t> de </a:t>
            </a:r>
            <a:r>
              <a:rPr lang="nl-BE" sz="1400" dirty="0" err="1"/>
              <a:t>elefante</a:t>
            </a:r>
            <a:endParaRPr lang="nl-BE" sz="1400" dirty="0"/>
          </a:p>
          <a:p>
            <a:r>
              <a:rPr lang="nl-BE" sz="1400" dirty="0" err="1"/>
              <a:t>Sentir</a:t>
            </a:r>
            <a:r>
              <a:rPr lang="nl-BE" sz="1400" dirty="0"/>
              <a:t> </a:t>
            </a:r>
            <a:r>
              <a:rPr lang="nl-BE" sz="1400" dirty="0" err="1"/>
              <a:t>mariposas</a:t>
            </a:r>
            <a:r>
              <a:rPr lang="nl-BE" sz="1400" dirty="0"/>
              <a:t> en el </a:t>
            </a:r>
            <a:r>
              <a:rPr lang="nl-BE" sz="1400" dirty="0" err="1"/>
              <a:t>estómago</a:t>
            </a:r>
            <a:endParaRPr lang="nl-BE" sz="1400" dirty="0"/>
          </a:p>
          <a:p>
            <a:r>
              <a:rPr lang="nl-BE" sz="1400" dirty="0"/>
              <a:t>A </a:t>
            </a:r>
            <a:r>
              <a:rPr lang="nl-BE" sz="1400" dirty="0" err="1"/>
              <a:t>otra</a:t>
            </a:r>
            <a:r>
              <a:rPr lang="nl-BE" sz="1400" dirty="0"/>
              <a:t> </a:t>
            </a:r>
            <a:r>
              <a:rPr lang="nl-BE" sz="1400" dirty="0" err="1"/>
              <a:t>cosa</a:t>
            </a:r>
            <a:r>
              <a:rPr lang="nl-BE" sz="1400" dirty="0"/>
              <a:t> </a:t>
            </a:r>
            <a:r>
              <a:rPr lang="nl-BE" sz="1400" dirty="0" err="1"/>
              <a:t>mariposa</a:t>
            </a:r>
            <a:endParaRPr lang="nl-BE" sz="1400" dirty="0"/>
          </a:p>
          <a:p>
            <a:r>
              <a:rPr lang="nl-BE" sz="1400" dirty="0" err="1"/>
              <a:t>Vender</a:t>
            </a:r>
            <a:r>
              <a:rPr lang="nl-BE" sz="1400" dirty="0"/>
              <a:t> la piel del </a:t>
            </a:r>
            <a:r>
              <a:rPr lang="nl-BE" sz="1400" dirty="0" err="1"/>
              <a:t>oso</a:t>
            </a:r>
            <a:r>
              <a:rPr lang="nl-BE" sz="1400" dirty="0"/>
              <a:t> </a:t>
            </a:r>
            <a:r>
              <a:rPr lang="nl-BE" sz="1400" dirty="0" err="1"/>
              <a:t>antes</a:t>
            </a:r>
            <a:r>
              <a:rPr lang="nl-BE" sz="1400" dirty="0"/>
              <a:t> de </a:t>
            </a:r>
            <a:r>
              <a:rPr lang="nl-BE" sz="1400" dirty="0" err="1"/>
              <a:t>cazarla</a:t>
            </a:r>
            <a:endParaRPr lang="nl-BE" sz="1400" dirty="0"/>
          </a:p>
          <a:p>
            <a:r>
              <a:rPr lang="nl-BE" sz="1400" dirty="0" err="1"/>
              <a:t>Repetir</a:t>
            </a:r>
            <a:r>
              <a:rPr lang="nl-BE" sz="1400" dirty="0"/>
              <a:t> </a:t>
            </a:r>
            <a:r>
              <a:rPr lang="nl-BE" sz="1400" dirty="0" err="1"/>
              <a:t>como</a:t>
            </a:r>
            <a:r>
              <a:rPr lang="nl-BE" sz="1400" dirty="0"/>
              <a:t> </a:t>
            </a:r>
            <a:r>
              <a:rPr lang="nl-BE" sz="1400" dirty="0" err="1"/>
              <a:t>un</a:t>
            </a:r>
            <a:r>
              <a:rPr lang="nl-BE" sz="1400" dirty="0"/>
              <a:t> </a:t>
            </a:r>
            <a:r>
              <a:rPr lang="nl-BE" sz="1400" dirty="0" err="1"/>
              <a:t>loro</a:t>
            </a:r>
            <a:endParaRPr lang="nl-BE" sz="1400" dirty="0"/>
          </a:p>
          <a:p>
            <a:r>
              <a:rPr lang="nl-BE" sz="1400" dirty="0"/>
              <a:t>Más vale </a:t>
            </a:r>
            <a:r>
              <a:rPr lang="nl-BE" sz="1400" dirty="0" err="1"/>
              <a:t>pájaro</a:t>
            </a:r>
            <a:r>
              <a:rPr lang="nl-BE" sz="1400" dirty="0"/>
              <a:t> en </a:t>
            </a:r>
            <a:r>
              <a:rPr lang="nl-BE" sz="1400" dirty="0" err="1"/>
              <a:t>mano</a:t>
            </a:r>
            <a:r>
              <a:rPr lang="nl-BE" sz="1400" dirty="0"/>
              <a:t> que </a:t>
            </a:r>
            <a:r>
              <a:rPr lang="nl-BE" sz="1400" dirty="0" err="1"/>
              <a:t>ciento</a:t>
            </a:r>
            <a:r>
              <a:rPr lang="nl-BE" sz="1400" dirty="0"/>
              <a:t> </a:t>
            </a:r>
            <a:r>
              <a:rPr lang="nl-BE" sz="1400" dirty="0" err="1"/>
              <a:t>volando</a:t>
            </a:r>
            <a:endParaRPr lang="nl-BE" sz="1400" dirty="0"/>
          </a:p>
          <a:p>
            <a:r>
              <a:rPr lang="nl-BE" sz="1400" dirty="0" err="1"/>
              <a:t>Tener</a:t>
            </a:r>
            <a:r>
              <a:rPr lang="nl-BE" sz="1400" dirty="0"/>
              <a:t> </a:t>
            </a:r>
            <a:r>
              <a:rPr lang="nl-BE" sz="1400" dirty="0" err="1"/>
              <a:t>pájaros</a:t>
            </a:r>
            <a:r>
              <a:rPr lang="nl-BE" sz="1400" dirty="0"/>
              <a:t> en la </a:t>
            </a:r>
            <a:r>
              <a:rPr lang="nl-BE" sz="1400" dirty="0" err="1"/>
              <a:t>cabeza</a:t>
            </a:r>
            <a:endParaRPr lang="nl-BE" sz="1400" dirty="0"/>
          </a:p>
          <a:p>
            <a:r>
              <a:rPr lang="nl-BE" sz="1400" dirty="0" err="1"/>
              <a:t>Fondo</a:t>
            </a:r>
            <a:r>
              <a:rPr lang="nl-BE" sz="1400" dirty="0"/>
              <a:t> </a:t>
            </a:r>
            <a:r>
              <a:rPr lang="nl-BE" sz="1400" dirty="0" err="1"/>
              <a:t>buitre</a:t>
            </a:r>
            <a:endParaRPr lang="nl-BE" sz="1400" dirty="0"/>
          </a:p>
          <a:p>
            <a:r>
              <a:rPr lang="nl-BE" sz="1400" dirty="0" err="1">
                <a:solidFill>
                  <a:srgbClr val="0070C0"/>
                </a:solidFill>
              </a:rPr>
              <a:t>Ser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un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gallina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nl-BE" sz="1400" dirty="0" err="1"/>
              <a:t>Ser</a:t>
            </a:r>
            <a:r>
              <a:rPr lang="nl-BE" sz="1400" dirty="0"/>
              <a:t> </a:t>
            </a:r>
            <a:r>
              <a:rPr lang="nl-BE" sz="1400" dirty="0" err="1"/>
              <a:t>un</a:t>
            </a:r>
            <a:r>
              <a:rPr lang="nl-BE" sz="1400" dirty="0"/>
              <a:t> </a:t>
            </a:r>
            <a:r>
              <a:rPr lang="nl-BE" sz="1400" dirty="0" err="1"/>
              <a:t>gallo</a:t>
            </a:r>
            <a:r>
              <a:rPr lang="nl-BE" sz="1400" dirty="0"/>
              <a:t> / </a:t>
            </a:r>
            <a:r>
              <a:rPr lang="nl-BE" sz="1400" dirty="0" err="1"/>
              <a:t>un</a:t>
            </a:r>
            <a:r>
              <a:rPr lang="nl-BE" sz="1400" dirty="0"/>
              <a:t> </a:t>
            </a:r>
            <a:r>
              <a:rPr lang="nl-BE" sz="1400" dirty="0" err="1"/>
              <a:t>gallito</a:t>
            </a:r>
            <a:endParaRPr lang="nl-BE" sz="1400" dirty="0"/>
          </a:p>
          <a:p>
            <a:r>
              <a:rPr lang="nl-BE" sz="1400" dirty="0" err="1">
                <a:solidFill>
                  <a:srgbClr val="0070C0"/>
                </a:solidFill>
              </a:rPr>
              <a:t>Ser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cuatro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gatos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nl-BE" sz="1400" dirty="0" err="1">
                <a:solidFill>
                  <a:srgbClr val="0070C0"/>
                </a:solidFill>
              </a:rPr>
              <a:t>Ser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un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cerdo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nl-BE" sz="1400" dirty="0" err="1">
                <a:solidFill>
                  <a:srgbClr val="0070C0"/>
                </a:solidFill>
              </a:rPr>
              <a:t>Moverse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como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pez</a:t>
            </a:r>
            <a:r>
              <a:rPr lang="nl-BE" sz="1400" dirty="0">
                <a:solidFill>
                  <a:srgbClr val="0070C0"/>
                </a:solidFill>
              </a:rPr>
              <a:t> en el </a:t>
            </a:r>
            <a:r>
              <a:rPr lang="nl-BE" sz="1400" dirty="0" err="1">
                <a:solidFill>
                  <a:srgbClr val="0070C0"/>
                </a:solidFill>
              </a:rPr>
              <a:t>agua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nl-BE" sz="1400" dirty="0" err="1"/>
              <a:t>Llevarse</a:t>
            </a:r>
            <a:r>
              <a:rPr lang="nl-BE" sz="1400" dirty="0"/>
              <a:t> </a:t>
            </a:r>
            <a:r>
              <a:rPr lang="nl-BE" sz="1400" dirty="0" err="1"/>
              <a:t>como</a:t>
            </a:r>
            <a:r>
              <a:rPr lang="nl-BE" sz="1400" dirty="0"/>
              <a:t> el </a:t>
            </a:r>
            <a:r>
              <a:rPr lang="nl-BE" sz="1400" dirty="0" err="1"/>
              <a:t>perro</a:t>
            </a:r>
            <a:r>
              <a:rPr lang="nl-BE" sz="1400" dirty="0"/>
              <a:t> y el </a:t>
            </a:r>
            <a:r>
              <a:rPr lang="nl-BE" sz="1400" dirty="0" err="1"/>
              <a:t>gato</a:t>
            </a:r>
            <a:endParaRPr lang="nl-BE" sz="1400" dirty="0"/>
          </a:p>
          <a:p>
            <a:r>
              <a:rPr lang="nl-BE" sz="1400" dirty="0"/>
              <a:t>A </a:t>
            </a:r>
            <a:r>
              <a:rPr lang="nl-BE" sz="1400" dirty="0" err="1"/>
              <a:t>caballo</a:t>
            </a:r>
            <a:r>
              <a:rPr lang="nl-BE" sz="1400" dirty="0"/>
              <a:t> </a:t>
            </a:r>
            <a:r>
              <a:rPr lang="nl-BE" sz="1400" dirty="0" err="1"/>
              <a:t>regalado</a:t>
            </a:r>
            <a:r>
              <a:rPr lang="nl-BE" sz="1400" dirty="0"/>
              <a:t> no </a:t>
            </a:r>
            <a:r>
              <a:rPr lang="nl-BE" sz="1400" dirty="0" err="1"/>
              <a:t>le</a:t>
            </a:r>
            <a:r>
              <a:rPr lang="nl-BE" sz="1400" dirty="0"/>
              <a:t> </a:t>
            </a:r>
            <a:r>
              <a:rPr lang="nl-BE" sz="1400" dirty="0" err="1"/>
              <a:t>mires</a:t>
            </a:r>
            <a:r>
              <a:rPr lang="nl-BE" sz="1400" dirty="0"/>
              <a:t> el </a:t>
            </a:r>
            <a:r>
              <a:rPr lang="nl-BE" sz="1400" dirty="0" err="1"/>
              <a:t>dentado</a:t>
            </a:r>
            <a:endParaRPr lang="nl-BE" sz="1400" dirty="0"/>
          </a:p>
          <a:p>
            <a:r>
              <a:rPr lang="nl-BE" sz="1400" dirty="0" err="1">
                <a:solidFill>
                  <a:srgbClr val="0070C0"/>
                </a:solidFill>
              </a:rPr>
              <a:t>Estar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hecho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un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toro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nl-BE" sz="1400" dirty="0" err="1"/>
              <a:t>Lágrimas</a:t>
            </a:r>
            <a:r>
              <a:rPr lang="nl-BE" sz="1400" dirty="0"/>
              <a:t> de </a:t>
            </a:r>
            <a:r>
              <a:rPr lang="nl-BE" sz="1400" dirty="0" err="1"/>
              <a:t>cocodrilo</a:t>
            </a:r>
            <a:endParaRPr lang="nl-BE" sz="1400" dirty="0"/>
          </a:p>
          <a:p>
            <a:r>
              <a:rPr lang="nl-BE" sz="1400" dirty="0" err="1">
                <a:solidFill>
                  <a:srgbClr val="00B050"/>
                </a:solidFill>
              </a:rPr>
              <a:t>Tener</a:t>
            </a:r>
            <a:r>
              <a:rPr lang="nl-BE" sz="1400" dirty="0">
                <a:solidFill>
                  <a:srgbClr val="00B050"/>
                </a:solidFill>
              </a:rPr>
              <a:t> vista de </a:t>
            </a:r>
            <a:r>
              <a:rPr lang="nl-BE" sz="1400" dirty="0" err="1">
                <a:solidFill>
                  <a:srgbClr val="00B050"/>
                </a:solidFill>
              </a:rPr>
              <a:t>águila</a:t>
            </a:r>
            <a:r>
              <a:rPr lang="nl-BE" sz="1400" dirty="0">
                <a:solidFill>
                  <a:srgbClr val="00B050"/>
                </a:solidFill>
              </a:rPr>
              <a:t> /</a:t>
            </a:r>
            <a:r>
              <a:rPr lang="nl-BE" sz="1400" dirty="0" err="1">
                <a:solidFill>
                  <a:srgbClr val="00B050"/>
                </a:solidFill>
              </a:rPr>
              <a:t>lince</a:t>
            </a:r>
            <a:endParaRPr lang="nl-BE" sz="1400" dirty="0">
              <a:solidFill>
                <a:srgbClr val="00B050"/>
              </a:solidFill>
            </a:endParaRPr>
          </a:p>
          <a:p>
            <a:r>
              <a:rPr lang="nl-BE" sz="1400" dirty="0" err="1"/>
              <a:t>Hacer</a:t>
            </a:r>
            <a:r>
              <a:rPr lang="nl-BE" sz="1400" dirty="0"/>
              <a:t> </a:t>
            </a:r>
            <a:r>
              <a:rPr lang="nl-BE" sz="1400" dirty="0" err="1"/>
              <a:t>un</a:t>
            </a:r>
            <a:r>
              <a:rPr lang="nl-BE" sz="1400" dirty="0"/>
              <a:t> </a:t>
            </a:r>
            <a:r>
              <a:rPr lang="nl-BE" sz="1400" dirty="0" err="1"/>
              <a:t>tiempo</a:t>
            </a:r>
            <a:r>
              <a:rPr lang="nl-BE" sz="1400" dirty="0"/>
              <a:t> de </a:t>
            </a:r>
            <a:r>
              <a:rPr lang="nl-BE" sz="1400" dirty="0" err="1"/>
              <a:t>perros</a:t>
            </a:r>
            <a:endParaRPr lang="nl-BE" sz="1400" dirty="0"/>
          </a:p>
          <a:p>
            <a:r>
              <a:rPr lang="nl-BE" sz="1400" dirty="0" err="1">
                <a:solidFill>
                  <a:srgbClr val="0070C0"/>
                </a:solidFill>
              </a:rPr>
              <a:t>Ser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un</a:t>
            </a:r>
            <a:r>
              <a:rPr lang="nl-BE" sz="1400" dirty="0">
                <a:solidFill>
                  <a:srgbClr val="0070C0"/>
                </a:solidFill>
              </a:rPr>
              <a:t> </a:t>
            </a:r>
            <a:r>
              <a:rPr lang="nl-BE" sz="1400" dirty="0" err="1">
                <a:solidFill>
                  <a:srgbClr val="0070C0"/>
                </a:solidFill>
              </a:rPr>
              <a:t>perro</a:t>
            </a:r>
            <a:endParaRPr lang="nl-BE" sz="1400" dirty="0">
              <a:solidFill>
                <a:srgbClr val="0070C0"/>
              </a:solidFill>
            </a:endParaRPr>
          </a:p>
          <a:p>
            <a:r>
              <a:rPr lang="nl-BE" sz="1400" dirty="0">
                <a:solidFill>
                  <a:srgbClr val="00B050"/>
                </a:solidFill>
              </a:rPr>
              <a:t>Por si las </a:t>
            </a:r>
            <a:r>
              <a:rPr lang="nl-BE" sz="1400" dirty="0" err="1">
                <a:solidFill>
                  <a:srgbClr val="00B050"/>
                </a:solidFill>
              </a:rPr>
              <a:t>moscas</a:t>
            </a:r>
            <a:endParaRPr lang="nl-BE" sz="1400" dirty="0">
              <a:solidFill>
                <a:srgbClr val="00B050"/>
              </a:solidFill>
            </a:endParaRPr>
          </a:p>
          <a:p>
            <a:r>
              <a:rPr lang="nl-BE" sz="1400" dirty="0" err="1"/>
              <a:t>Tortolitos</a:t>
            </a:r>
            <a:endParaRPr lang="nl-BE" sz="1400" dirty="0"/>
          </a:p>
          <a:p>
            <a:r>
              <a:rPr lang="nl-BE" sz="1400" dirty="0" err="1"/>
              <a:t>Ser</a:t>
            </a:r>
            <a:r>
              <a:rPr lang="nl-BE" sz="1400" dirty="0"/>
              <a:t> la </a:t>
            </a:r>
            <a:r>
              <a:rPr lang="nl-BE" sz="1400" dirty="0" err="1"/>
              <a:t>oveja</a:t>
            </a:r>
            <a:r>
              <a:rPr lang="nl-BE" sz="1400" dirty="0"/>
              <a:t> </a:t>
            </a:r>
            <a:r>
              <a:rPr lang="nl-BE" sz="1400" dirty="0" err="1"/>
              <a:t>negra</a:t>
            </a:r>
            <a:endParaRPr lang="nl-BE" sz="1400" dirty="0"/>
          </a:p>
          <a:p>
            <a:r>
              <a:rPr lang="nl-BE" sz="1400" dirty="0" err="1"/>
              <a:t>Caerle</a:t>
            </a:r>
            <a:r>
              <a:rPr lang="nl-BE" sz="1400" dirty="0"/>
              <a:t> la del </a:t>
            </a:r>
            <a:r>
              <a:rPr lang="nl-BE" sz="1400" dirty="0" err="1"/>
              <a:t>pulpo</a:t>
            </a:r>
            <a:endParaRPr lang="nl-BE" sz="1400" dirty="0"/>
          </a:p>
          <a:p>
            <a:r>
              <a:rPr lang="nl-BE" sz="1400" dirty="0"/>
              <a:t>Qué </a:t>
            </a:r>
            <a:r>
              <a:rPr lang="nl-BE" sz="1400" dirty="0" err="1"/>
              <a:t>mosca</a:t>
            </a:r>
            <a:r>
              <a:rPr lang="nl-BE" sz="1400" dirty="0"/>
              <a:t> te ha </a:t>
            </a:r>
            <a:r>
              <a:rPr lang="nl-BE" sz="1400" dirty="0" err="1"/>
              <a:t>picado</a:t>
            </a:r>
            <a:endParaRPr lang="nl-BE" sz="1400" dirty="0"/>
          </a:p>
          <a:p>
            <a:r>
              <a:rPr lang="nl-BE" sz="1400" dirty="0">
                <a:solidFill>
                  <a:srgbClr val="00B050"/>
                </a:solidFill>
              </a:rPr>
              <a:t>No </a:t>
            </a:r>
            <a:r>
              <a:rPr lang="nl-BE" sz="1400" dirty="0" err="1">
                <a:solidFill>
                  <a:srgbClr val="00B050"/>
                </a:solidFill>
              </a:rPr>
              <a:t>ser</a:t>
            </a:r>
            <a:r>
              <a:rPr lang="nl-BE" sz="1400" dirty="0">
                <a:solidFill>
                  <a:srgbClr val="00B050"/>
                </a:solidFill>
              </a:rPr>
              <a:t> </a:t>
            </a:r>
            <a:r>
              <a:rPr lang="nl-BE" sz="1400" dirty="0" err="1">
                <a:solidFill>
                  <a:srgbClr val="00B050"/>
                </a:solidFill>
              </a:rPr>
              <a:t>moco</a:t>
            </a:r>
            <a:r>
              <a:rPr lang="nl-BE" sz="1400" dirty="0">
                <a:solidFill>
                  <a:srgbClr val="00B050"/>
                </a:solidFill>
              </a:rPr>
              <a:t> de </a:t>
            </a:r>
            <a:r>
              <a:rPr lang="nl-BE" sz="1400" dirty="0" err="1">
                <a:solidFill>
                  <a:srgbClr val="00B050"/>
                </a:solidFill>
              </a:rPr>
              <a:t>pavo</a:t>
            </a:r>
            <a:endParaRPr lang="nl-BE" sz="1400" dirty="0">
              <a:solidFill>
                <a:srgbClr val="00B050"/>
              </a:solidFill>
            </a:endParaRPr>
          </a:p>
          <a:p>
            <a:r>
              <a:rPr lang="nl-BE" sz="1400" dirty="0" err="1"/>
              <a:t>Estar</a:t>
            </a:r>
            <a:r>
              <a:rPr lang="nl-BE" sz="1400" dirty="0"/>
              <a:t> </a:t>
            </a:r>
            <a:r>
              <a:rPr lang="nl-BE" sz="1400" dirty="0" err="1"/>
              <a:t>todo</a:t>
            </a:r>
            <a:r>
              <a:rPr lang="nl-BE" sz="1400" dirty="0"/>
              <a:t> el </a:t>
            </a:r>
            <a:r>
              <a:rPr lang="nl-BE" sz="1400" dirty="0" err="1"/>
              <a:t>pescado</a:t>
            </a:r>
            <a:r>
              <a:rPr lang="nl-BE" sz="1400" dirty="0"/>
              <a:t> </a:t>
            </a:r>
            <a:r>
              <a:rPr lang="nl-BE" sz="1400" dirty="0" err="1"/>
              <a:t>vendido</a:t>
            </a:r>
            <a:endParaRPr lang="nl-BE" sz="1400" dirty="0"/>
          </a:p>
          <a:p>
            <a:r>
              <a:rPr lang="nl-BE" sz="1400" dirty="0"/>
              <a:t>Lobo </a:t>
            </a:r>
            <a:r>
              <a:rPr lang="nl-BE" sz="1400" dirty="0" err="1"/>
              <a:t>solitario</a:t>
            </a:r>
            <a:endParaRPr lang="nl-BE" sz="1400" dirty="0"/>
          </a:p>
          <a:p>
            <a:r>
              <a:rPr lang="nl-BE" sz="1400" dirty="0" err="1">
                <a:solidFill>
                  <a:srgbClr val="0070C0"/>
                </a:solidFill>
              </a:rPr>
              <a:t>Ser</a:t>
            </a:r>
            <a:r>
              <a:rPr lang="nl-BE" sz="1400" dirty="0">
                <a:solidFill>
                  <a:srgbClr val="0070C0"/>
                </a:solidFill>
              </a:rPr>
              <a:t> mono</a:t>
            </a:r>
          </a:p>
          <a:p>
            <a:r>
              <a:rPr lang="nl-BE" sz="1400" dirty="0"/>
              <a:t>No ver tres en </a:t>
            </a:r>
            <a:r>
              <a:rPr lang="nl-BE" sz="1400" dirty="0" err="1"/>
              <a:t>un</a:t>
            </a:r>
            <a:r>
              <a:rPr lang="nl-BE" sz="1400" dirty="0"/>
              <a:t> </a:t>
            </a:r>
            <a:r>
              <a:rPr lang="nl-BE" sz="1400" dirty="0" err="1"/>
              <a:t>burro</a:t>
            </a:r>
            <a:endParaRPr lang="nl-BE" sz="1400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CB28F95-3B10-4B57-8634-A2049C91E010}"/>
              </a:ext>
            </a:extLst>
          </p:cNvPr>
          <p:cNvSpPr txBox="1"/>
          <p:nvPr/>
        </p:nvSpPr>
        <p:spPr>
          <a:xfrm>
            <a:off x="360727" y="302004"/>
            <a:ext cx="4144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err="1"/>
              <a:t>Expresiones</a:t>
            </a:r>
            <a:r>
              <a:rPr lang="nl-BE" b="1" dirty="0"/>
              <a:t>, frases </a:t>
            </a:r>
            <a:r>
              <a:rPr lang="nl-BE" b="1" dirty="0" err="1"/>
              <a:t>hechas</a:t>
            </a:r>
            <a:r>
              <a:rPr lang="nl-BE" b="1" dirty="0"/>
              <a:t> con </a:t>
            </a:r>
            <a:r>
              <a:rPr lang="nl-BE" b="1" dirty="0" err="1"/>
              <a:t>animales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9049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397</Words>
  <Application>Microsoft Office PowerPoint</Application>
  <PresentationFormat>Breedbeeld</PresentationFormat>
  <Paragraphs>90</Paragraphs>
  <Slides>7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Arial</vt:lpstr>
      <vt:lpstr>Calibri</vt:lpstr>
      <vt:lpstr>Calibri Light</vt:lpstr>
      <vt:lpstr>MetaPro-Normal</vt:lpstr>
      <vt:lpstr>MetaPro-NormalItalic</vt:lpstr>
      <vt:lpstr>Kantoorthema</vt:lpstr>
      <vt:lpstr>Unidad 5: gente con derechos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5: gente con derechos</dc:title>
  <dc:creator>MJOSE</dc:creator>
  <cp:lastModifiedBy>MJOSE</cp:lastModifiedBy>
  <cp:revision>16</cp:revision>
  <dcterms:created xsi:type="dcterms:W3CDTF">2020-04-28T05:55:38Z</dcterms:created>
  <dcterms:modified xsi:type="dcterms:W3CDTF">2020-04-28T09:41:24Z</dcterms:modified>
</cp:coreProperties>
</file>