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DF583-A86E-4639-9945-A034E1AD8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B01512-B440-4E86-A6DD-918B09396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FF3B98-2D92-4773-9F4C-B3628D297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B031FE-62BF-4739-991A-DBDA2B89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9838CF-F219-4CD6-851C-897E36BB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275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AEB30-146F-436C-A2B8-9CF81548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850C4BC-4AA2-4705-93CD-18E536EF3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70696-7DF6-4A7B-A347-2BA42373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134675-9403-4CFE-9F3A-07CE81C1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482088-22D0-4EC7-B27A-4C9F9C9F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145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11AEAD5-319B-473A-9890-1A593869A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31A5FE7-F5B3-42A4-A5EA-8768B8411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EE84FF-9FE2-44AE-A934-E1EC2337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87F057-0B0B-4943-9A24-1DDF8A11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3A3DE5-E8C4-4B7C-A28E-A2FBBEEB0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623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69274-3625-41E8-A33B-EBE54DEBE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E8B2B0-03F0-4CBF-BD36-2BAAB92A4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87057D-F502-4647-9742-04B8A90E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213C20-0CF5-4558-9EF2-B26CDA60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2465C-4227-48FF-9F26-841EB1C9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441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A67E7-159B-44A1-81AF-972A29EBA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14BB8D-AB00-4AA0-B1FC-917D26652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82E128-20CD-47C9-8107-B320EE0F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E5E734-EEA2-42ED-AA79-EFAEE16C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19C582-A8F7-46C0-8F23-42F14F70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670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E1F6F-E85A-4574-B72A-13C102E9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0992CB-8BE8-484E-A34A-D5F4F09C2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C81D9-9BAD-433C-93A9-A094CCC1A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84128C-DA8C-4025-809A-C2423336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952CDA-DFD2-4459-BF91-5F440FBD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1C1A84-2C8D-4428-9BD5-E518AB4F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6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A3134F-F3F7-43BB-AA01-D71DF166F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4EA5BA-1233-4FA2-B1C0-D9FEAE7BD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4A1358-8DB9-42CA-ADC7-9D55E3BC1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4137F81-42E1-4F60-8922-B185B5636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9A1C876-2C71-4D97-B012-9E8B7F678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138B5DB-2174-4162-8CCB-B2D3E6BF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D74D8C-2DC6-4A2D-B1DB-E3F04B9D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1540095-1675-4E5C-9A01-3772D065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088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AB06F-3741-493D-B12F-6F6C27EFB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59683B-DE56-48DE-B3BD-421E5383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AA0D01E-0139-4094-B26D-01A2D3CA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F0472AC-E7E9-4050-AFE8-12C29A869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757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074C7E1-4BCE-471B-A7E4-C1C5B612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8D9CDA9-54C9-4B6A-A60F-D6C019EBA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DAA95DE-9A22-41DC-ADEC-12796CAF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173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23655-E1D9-447D-A4EF-A72EFD8E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53DF6D-3878-4BF1-B233-17518A6E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BAB7341-ADB3-4E8A-A00B-B3589754B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CE760B-46FB-4F70-BDCD-698E43B0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06ABEB-7295-4BD4-A6CC-25ACCBE08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C22B80-BAA5-495F-8C6C-8B3A9EDB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06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8D2EC-57A6-47AB-AE9F-A1916D049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AEACDF-E9B7-4D8B-9DF0-79C74365E0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BC20BA-6E63-4050-85D0-BF2838945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CC1666-4E17-4683-9F7F-24BE6FAE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54CF00-4E64-44D6-8803-EB0AD2AC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CADBA96-1FC4-4557-A823-5B8ABB21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64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B6C0D91-D472-4C90-A57C-F0ADCD9F5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CE8D3D-FD5B-41E4-8A1F-06C93D594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5AF1DA-C1EB-42C4-886D-E7E67F8D0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7CDE-44FE-4756-80BF-104EF9F6EE5F}" type="datetimeFigureOut">
              <a:rPr lang="nl-BE" smtClean="0"/>
              <a:t>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051C98-6E76-457B-86FF-5E772CDAE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4E50CD-F955-450E-9F4C-413BA2C25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F7F1-FB03-4108-8FA8-54139E95F85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018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2EE5700-E494-4D9A-808A-7881BCE64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810"/>
              </p:ext>
            </p:extLst>
          </p:nvPr>
        </p:nvGraphicFramePr>
        <p:xfrm>
          <a:off x="625310" y="348098"/>
          <a:ext cx="11077332" cy="6030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8675">
                  <a:extLst>
                    <a:ext uri="{9D8B030D-6E8A-4147-A177-3AD203B41FA5}">
                      <a16:colId xmlns:a16="http://schemas.microsoft.com/office/drawing/2014/main" val="1087698405"/>
                    </a:ext>
                  </a:extLst>
                </a:gridCol>
                <a:gridCol w="4868657">
                  <a:extLst>
                    <a:ext uri="{9D8B030D-6E8A-4147-A177-3AD203B41FA5}">
                      <a16:colId xmlns:a16="http://schemas.microsoft.com/office/drawing/2014/main" val="1839022107"/>
                    </a:ext>
                  </a:extLst>
                </a:gridCol>
              </a:tblGrid>
              <a:tr h="128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3200">
                          <a:effectLst/>
                        </a:rPr>
                        <a:t>Así se ha dicho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09" marR="34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Así</a:t>
                      </a:r>
                      <a:r>
                        <a:rPr lang="en-US" sz="3200" dirty="0">
                          <a:effectLst/>
                        </a:rPr>
                        <a:t> se </a:t>
                      </a:r>
                      <a:r>
                        <a:rPr lang="en-US" sz="3200" dirty="0" err="1">
                          <a:effectLst/>
                        </a:rPr>
                        <a:t>tiene</a:t>
                      </a:r>
                      <a:r>
                        <a:rPr lang="en-US" sz="3200" dirty="0">
                          <a:effectLst/>
                        </a:rPr>
                        <a:t> que </a:t>
                      </a:r>
                      <a:r>
                        <a:rPr lang="en-US" sz="3200" dirty="0" err="1">
                          <a:effectLst/>
                        </a:rPr>
                        <a:t>decir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09" marR="34409" marT="0" marB="0"/>
                </a:tc>
                <a:extLst>
                  <a:ext uri="{0D108BD9-81ED-4DB2-BD59-A6C34878D82A}">
                    <a16:rowId xmlns:a16="http://schemas.microsoft.com/office/drawing/2014/main" val="2918610607"/>
                  </a:ext>
                </a:extLst>
              </a:tr>
              <a:tr h="5235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nl-BE" sz="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Ya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niño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empecé</a:t>
                      </a:r>
                      <a:r>
                        <a:rPr lang="en-US" sz="1400" dirty="0">
                          <a:effectLst/>
                        </a:rPr>
                        <a:t> (Facundo) a </a:t>
                      </a:r>
                      <a:r>
                        <a:rPr lang="en-US" sz="1400" dirty="0" err="1">
                          <a:effectLst/>
                        </a:rPr>
                        <a:t>tocar</a:t>
                      </a:r>
                      <a:r>
                        <a:rPr lang="en-US" sz="1400" dirty="0">
                          <a:effectLst/>
                        </a:rPr>
                        <a:t> la </a:t>
                      </a:r>
                      <a:r>
                        <a:rPr lang="en-US" sz="1400" dirty="0" err="1">
                          <a:effectLst/>
                        </a:rPr>
                        <a:t>guitarra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Tuvo</a:t>
                      </a:r>
                      <a:r>
                        <a:rPr lang="en-US" sz="1400" dirty="0">
                          <a:effectLst/>
                        </a:rPr>
                        <a:t> un </a:t>
                      </a:r>
                      <a:r>
                        <a:rPr lang="en-US" sz="1400" dirty="0" err="1">
                          <a:effectLst/>
                        </a:rPr>
                        <a:t>accidente</a:t>
                      </a:r>
                      <a:r>
                        <a:rPr lang="en-US" sz="1400" dirty="0">
                          <a:effectLst/>
                        </a:rPr>
                        <a:t> y se </a:t>
                      </a:r>
                      <a:r>
                        <a:rPr lang="en-US" sz="1400" dirty="0" err="1">
                          <a:effectLst/>
                        </a:rPr>
                        <a:t>rotó</a:t>
                      </a:r>
                      <a:r>
                        <a:rPr lang="en-US" sz="1400" dirty="0">
                          <a:effectLst/>
                        </a:rPr>
                        <a:t> los </a:t>
                      </a:r>
                      <a:r>
                        <a:rPr lang="en-US" sz="1400" dirty="0" err="1">
                          <a:effectLst/>
                        </a:rPr>
                        <a:t>huesos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BE" sz="1400" dirty="0" err="1">
                          <a:effectLst/>
                        </a:rPr>
                        <a:t>Hizo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una</a:t>
                      </a:r>
                      <a:r>
                        <a:rPr lang="nl-BE" sz="1400" dirty="0">
                          <a:effectLst/>
                        </a:rPr>
                        <a:t> cola por </a:t>
                      </a:r>
                      <a:r>
                        <a:rPr lang="nl-BE" sz="1400" dirty="0" err="1">
                          <a:effectLst/>
                        </a:rPr>
                        <a:t>obtener</a:t>
                      </a:r>
                      <a:r>
                        <a:rPr lang="nl-BE" sz="1400" dirty="0">
                          <a:effectLst/>
                        </a:rPr>
                        <a:t> la firma de </a:t>
                      </a:r>
                      <a:r>
                        <a:rPr lang="nl-BE" sz="1400" dirty="0" err="1">
                          <a:effectLst/>
                        </a:rPr>
                        <a:t>su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ídolo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Si lo he bien </a:t>
                      </a:r>
                      <a:r>
                        <a:rPr lang="en-US" sz="1400" dirty="0" err="1">
                          <a:effectLst/>
                        </a:rPr>
                        <a:t>entendido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Soñando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lograr</a:t>
                      </a:r>
                      <a:r>
                        <a:rPr lang="en-US" sz="1400" dirty="0">
                          <a:effectLst/>
                        </a:rPr>
                        <a:t> a ser un </a:t>
                      </a:r>
                      <a:r>
                        <a:rPr lang="en-US" sz="1400" dirty="0" err="1">
                          <a:effectLst/>
                        </a:rPr>
                        <a:t>guitarrista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muy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famoso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Fue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puesto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carentena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De </a:t>
                      </a:r>
                      <a:r>
                        <a:rPr lang="en-US" sz="1400" dirty="0" err="1">
                          <a:effectLst/>
                        </a:rPr>
                        <a:t>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nacimiento</a:t>
                      </a:r>
                      <a:r>
                        <a:rPr lang="en-US" sz="1400" dirty="0">
                          <a:effectLst/>
                        </a:rPr>
                        <a:t> sus padres </a:t>
                      </a:r>
                      <a:r>
                        <a:rPr lang="en-US" sz="1400" dirty="0" err="1">
                          <a:effectLst/>
                        </a:rPr>
                        <a:t>sabían</a:t>
                      </a:r>
                      <a:r>
                        <a:rPr lang="en-US" sz="1400" dirty="0">
                          <a:effectLst/>
                        </a:rPr>
                        <a:t> que </a:t>
                      </a:r>
                      <a:r>
                        <a:rPr lang="en-US" sz="1400" dirty="0" err="1">
                          <a:effectLst/>
                        </a:rPr>
                        <a:t>será</a:t>
                      </a:r>
                      <a:r>
                        <a:rPr lang="en-US" sz="1400" dirty="0">
                          <a:effectLst/>
                        </a:rPr>
                        <a:t> cantante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Los </a:t>
                      </a:r>
                      <a:r>
                        <a:rPr lang="en-US" sz="1400" dirty="0" err="1">
                          <a:effectLst/>
                        </a:rPr>
                        <a:t>vecinos</a:t>
                      </a:r>
                      <a:r>
                        <a:rPr lang="en-US" sz="1400" dirty="0">
                          <a:effectLst/>
                        </a:rPr>
                        <a:t> lo </a:t>
                      </a:r>
                      <a:r>
                        <a:rPr lang="en-US" sz="1400" dirty="0" err="1">
                          <a:effectLst/>
                        </a:rPr>
                        <a:t>oyeron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cantar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cada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día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composaba</a:t>
                      </a:r>
                      <a:r>
                        <a:rPr lang="en-US" sz="1400" dirty="0">
                          <a:effectLst/>
                        </a:rPr>
                        <a:t> sus canciones.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Un </a:t>
                      </a:r>
                      <a:r>
                        <a:rPr lang="en-US" sz="1400" dirty="0" err="1">
                          <a:effectLst/>
                        </a:rPr>
                        <a:t>día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compró</a:t>
                      </a:r>
                      <a:r>
                        <a:rPr lang="en-US" sz="1400" dirty="0">
                          <a:effectLst/>
                        </a:rPr>
                        <a:t> un </a:t>
                      </a:r>
                      <a:r>
                        <a:rPr lang="en-US" sz="1400" dirty="0" err="1">
                          <a:effectLst/>
                        </a:rPr>
                        <a:t>todoterreno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conducía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todos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lugares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BE" sz="1400" dirty="0">
                          <a:effectLst/>
                        </a:rPr>
                        <a:t>Al </a:t>
                      </a:r>
                      <a:r>
                        <a:rPr lang="nl-BE" sz="1400" dirty="0" err="1">
                          <a:effectLst/>
                        </a:rPr>
                        <a:t>cabo</a:t>
                      </a:r>
                      <a:r>
                        <a:rPr lang="nl-BE" sz="1400" dirty="0">
                          <a:effectLst/>
                        </a:rPr>
                        <a:t> de </a:t>
                      </a:r>
                      <a:r>
                        <a:rPr lang="nl-BE" sz="1400" dirty="0" err="1">
                          <a:effectLst/>
                        </a:rPr>
                        <a:t>unos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años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hizo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conciertos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Se </a:t>
                      </a:r>
                      <a:r>
                        <a:rPr lang="en-US" sz="1400" dirty="0" err="1">
                          <a:effectLst/>
                        </a:rPr>
                        <a:t>volvió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muy</a:t>
                      </a:r>
                      <a:r>
                        <a:rPr lang="en-US" sz="1400" dirty="0">
                          <a:effectLst/>
                        </a:rPr>
                        <a:t> amoroso con una </a:t>
                      </a:r>
                      <a:r>
                        <a:rPr lang="en-US" sz="1400" dirty="0" err="1">
                          <a:effectLst/>
                        </a:rPr>
                        <a:t>mujer</a:t>
                      </a:r>
                      <a:r>
                        <a:rPr lang="en-US" sz="1400" dirty="0">
                          <a:effectLst/>
                        </a:rPr>
                        <a:t> que </a:t>
                      </a:r>
                      <a:r>
                        <a:rPr lang="en-US" sz="1400" dirty="0" err="1">
                          <a:effectLst/>
                        </a:rPr>
                        <a:t>conoció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Toda </a:t>
                      </a:r>
                      <a:r>
                        <a:rPr lang="en-US" sz="1400" dirty="0" err="1">
                          <a:effectLst/>
                        </a:rPr>
                        <a:t>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vida</a:t>
                      </a:r>
                      <a:r>
                        <a:rPr lang="en-US" sz="1400" dirty="0">
                          <a:effectLst/>
                        </a:rPr>
                        <a:t> no ha </a:t>
                      </a:r>
                      <a:r>
                        <a:rPr lang="en-US" sz="1400" dirty="0" err="1">
                          <a:effectLst/>
                        </a:rPr>
                        <a:t>pensado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aislarse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Un </a:t>
                      </a:r>
                      <a:r>
                        <a:rPr lang="en-US" sz="1400" dirty="0" err="1">
                          <a:effectLst/>
                        </a:rPr>
                        <a:t>día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encontró</a:t>
                      </a:r>
                      <a:r>
                        <a:rPr lang="en-US" sz="1400" dirty="0">
                          <a:effectLst/>
                        </a:rPr>
                        <a:t> a la </a:t>
                      </a:r>
                      <a:r>
                        <a:rPr lang="en-US" sz="1400" dirty="0" err="1">
                          <a:effectLst/>
                        </a:rPr>
                        <a:t>mujer</a:t>
                      </a:r>
                      <a:r>
                        <a:rPr lang="en-US" sz="1400" dirty="0">
                          <a:effectLst/>
                        </a:rPr>
                        <a:t> de sus </a:t>
                      </a:r>
                      <a:r>
                        <a:rPr lang="en-US" sz="1400" dirty="0" err="1">
                          <a:effectLst/>
                        </a:rPr>
                        <a:t>sueños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BE" sz="1400" dirty="0">
                          <a:effectLst/>
                        </a:rPr>
                        <a:t>Al </a:t>
                      </a:r>
                      <a:r>
                        <a:rPr lang="nl-BE" sz="1400" dirty="0" err="1">
                          <a:effectLst/>
                        </a:rPr>
                        <a:t>cabo</a:t>
                      </a:r>
                      <a:r>
                        <a:rPr lang="nl-BE" sz="1400" dirty="0">
                          <a:effectLst/>
                        </a:rPr>
                        <a:t> de </a:t>
                      </a:r>
                      <a:r>
                        <a:rPr lang="nl-BE" sz="1400" dirty="0" err="1">
                          <a:effectLst/>
                        </a:rPr>
                        <a:t>unos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meses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dejó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su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mujer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Después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ganaba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mucho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dinero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tuve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muchos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fanáticos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BE" sz="1400" dirty="0" err="1">
                          <a:effectLst/>
                        </a:rPr>
                        <a:t>Soñó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retirarse</a:t>
                      </a:r>
                      <a:r>
                        <a:rPr lang="nl-BE" sz="1400" dirty="0">
                          <a:effectLst/>
                        </a:rPr>
                        <a:t> en </a:t>
                      </a:r>
                      <a:r>
                        <a:rPr lang="nl-BE" sz="1400" dirty="0" err="1">
                          <a:effectLst/>
                        </a:rPr>
                        <a:t>un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isla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Después</a:t>
                      </a:r>
                      <a:r>
                        <a:rPr lang="en-US" sz="1400" dirty="0">
                          <a:effectLst/>
                        </a:rPr>
                        <a:t> de que </a:t>
                      </a:r>
                      <a:r>
                        <a:rPr lang="en-US" sz="1400" dirty="0" err="1">
                          <a:effectLst/>
                        </a:rPr>
                        <a:t>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esposa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falleció</a:t>
                      </a:r>
                      <a:r>
                        <a:rPr lang="en-US" sz="1400" dirty="0">
                          <a:effectLst/>
                        </a:rPr>
                        <a:t>, se </a:t>
                      </a:r>
                      <a:r>
                        <a:rPr lang="en-US" sz="1400" dirty="0" err="1">
                          <a:effectLst/>
                        </a:rPr>
                        <a:t>retiró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escribió</a:t>
                      </a:r>
                      <a:r>
                        <a:rPr lang="en-US" sz="1400" dirty="0">
                          <a:effectLst/>
                        </a:rPr>
                        <a:t> canciones hasta </a:t>
                      </a:r>
                      <a:r>
                        <a:rPr lang="en-US" sz="1400" dirty="0" err="1">
                          <a:effectLst/>
                        </a:rPr>
                        <a:t>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muerto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A los 18 </a:t>
                      </a:r>
                      <a:r>
                        <a:rPr lang="en-US" sz="1400" dirty="0" err="1">
                          <a:effectLst/>
                        </a:rPr>
                        <a:t>recibí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coche</a:t>
                      </a:r>
                      <a:endParaRPr lang="nl-BE" sz="1400" dirty="0">
                        <a:effectLst/>
                      </a:endParaRPr>
                    </a:p>
                  </a:txBody>
                  <a:tcPr marL="34409" marR="34409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err="1">
                          <a:effectLst/>
                        </a:rPr>
                        <a:t>empezó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Se </a:t>
                      </a:r>
                      <a:r>
                        <a:rPr lang="en-US" sz="1800" dirty="0" err="1">
                          <a:effectLst/>
                        </a:rPr>
                        <a:t>rompió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Para </a:t>
                      </a:r>
                      <a:r>
                        <a:rPr lang="en-US" sz="1800" dirty="0" err="1">
                          <a:effectLst/>
                        </a:rPr>
                        <a:t>obtener</a:t>
                      </a:r>
                      <a:r>
                        <a:rPr lang="en-US" sz="1800" dirty="0">
                          <a:effectLst/>
                        </a:rPr>
                        <a:t> el </a:t>
                      </a:r>
                      <a:r>
                        <a:rPr lang="en-US" sz="1800" dirty="0" err="1">
                          <a:effectLst/>
                        </a:rPr>
                        <a:t>autógrafo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He </a:t>
                      </a:r>
                      <a:r>
                        <a:rPr lang="en-US" sz="1800" dirty="0" err="1">
                          <a:effectLst/>
                        </a:rPr>
                        <a:t>entendido</a:t>
                      </a:r>
                      <a:r>
                        <a:rPr lang="en-US" sz="1800" dirty="0">
                          <a:effectLst/>
                        </a:rPr>
                        <a:t> bien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Soñando</a:t>
                      </a:r>
                      <a:r>
                        <a:rPr lang="en-US" sz="1800" dirty="0">
                          <a:effectLst/>
                        </a:rPr>
                        <a:t> con </a:t>
                      </a:r>
                      <a:r>
                        <a:rPr lang="en-US" sz="1800" dirty="0" err="1">
                          <a:effectLst/>
                        </a:rPr>
                        <a:t>llegar</a:t>
                      </a:r>
                      <a:r>
                        <a:rPr lang="en-US" sz="1800" dirty="0">
                          <a:effectLst/>
                        </a:rPr>
                        <a:t> a ser / </a:t>
                      </a:r>
                      <a:r>
                        <a:rPr lang="en-US" sz="1800" dirty="0" err="1">
                          <a:effectLst/>
                        </a:rPr>
                        <a:t>lograr</a:t>
                      </a:r>
                      <a:r>
                        <a:rPr lang="en-US" sz="1800" dirty="0">
                          <a:effectLst/>
                        </a:rPr>
                        <a:t> ser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Cuarentena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Desde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nacimiento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en-US" sz="1800" dirty="0" err="1">
                          <a:effectLst/>
                        </a:rPr>
                        <a:t>sería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Oían</a:t>
                      </a:r>
                      <a:r>
                        <a:rPr lang="en-US" sz="1800" dirty="0">
                          <a:effectLst/>
                        </a:rPr>
                        <a:t> /</a:t>
                      </a:r>
                      <a:r>
                        <a:rPr lang="en-US" sz="1800" dirty="0" err="1">
                          <a:effectLst/>
                        </a:rPr>
                        <a:t>componía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Condujo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dio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Se </a:t>
                      </a:r>
                      <a:r>
                        <a:rPr lang="en-US" sz="1800" dirty="0" err="1">
                          <a:effectLst/>
                        </a:rPr>
                        <a:t>enamoró</a:t>
                      </a:r>
                      <a:r>
                        <a:rPr lang="en-US" sz="1800" dirty="0">
                          <a:effectLst/>
                        </a:rPr>
                        <a:t> de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Nunca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pensó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aislarse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Conoció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Dejó</a:t>
                      </a:r>
                      <a:r>
                        <a:rPr lang="en-US" sz="1800" dirty="0">
                          <a:effectLst/>
                        </a:rPr>
                        <a:t> a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Ganó</a:t>
                      </a:r>
                      <a:r>
                        <a:rPr lang="en-US" sz="1800" dirty="0">
                          <a:effectLst/>
                        </a:rPr>
                        <a:t> / </a:t>
                      </a:r>
                      <a:r>
                        <a:rPr lang="en-US" sz="1800" dirty="0" err="1">
                          <a:effectLst/>
                        </a:rPr>
                        <a:t>tuvo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muchos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admiradores</a:t>
                      </a:r>
                      <a:r>
                        <a:rPr lang="en-US" sz="1800" dirty="0">
                          <a:effectLst/>
                        </a:rPr>
                        <a:t> /fans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Soño</a:t>
                      </a:r>
                      <a:r>
                        <a:rPr lang="en-US" sz="1800" dirty="0">
                          <a:effectLst/>
                        </a:rPr>
                        <a:t> con / </a:t>
                      </a:r>
                      <a:r>
                        <a:rPr lang="en-US" sz="1800" dirty="0" err="1">
                          <a:effectLst/>
                        </a:rPr>
                        <a:t>retirarse</a:t>
                      </a:r>
                      <a:r>
                        <a:rPr lang="en-US" sz="1800" dirty="0">
                          <a:effectLst/>
                        </a:rPr>
                        <a:t> a 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falleciera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en-US" sz="1800" dirty="0" err="1">
                          <a:effectLst/>
                        </a:rPr>
                        <a:t>muerte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800" dirty="0" err="1">
                          <a:effectLst/>
                        </a:rPr>
                        <a:t>recibió</a:t>
                      </a:r>
                      <a:endParaRPr lang="en-US" sz="1800" dirty="0">
                        <a:effectLst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effectLst/>
                      </a:endParaRPr>
                    </a:p>
                  </a:txBody>
                  <a:tcPr marL="34409" marR="34409" marT="0" marB="0"/>
                </a:tc>
                <a:extLst>
                  <a:ext uri="{0D108BD9-81ED-4DB2-BD59-A6C34878D82A}">
                    <a16:rowId xmlns:a16="http://schemas.microsoft.com/office/drawing/2014/main" val="68600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1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3A0CAE7-022B-4840-B6F2-CBADE982B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43665"/>
              </p:ext>
            </p:extLst>
          </p:nvPr>
        </p:nvGraphicFramePr>
        <p:xfrm>
          <a:off x="755872" y="327787"/>
          <a:ext cx="10820935" cy="6332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6697">
                  <a:extLst>
                    <a:ext uri="{9D8B030D-6E8A-4147-A177-3AD203B41FA5}">
                      <a16:colId xmlns:a16="http://schemas.microsoft.com/office/drawing/2014/main" val="3908896183"/>
                    </a:ext>
                  </a:extLst>
                </a:gridCol>
                <a:gridCol w="5914238">
                  <a:extLst>
                    <a:ext uri="{9D8B030D-6E8A-4147-A177-3AD203B41FA5}">
                      <a16:colId xmlns:a16="http://schemas.microsoft.com/office/drawing/2014/main" val="894024560"/>
                    </a:ext>
                  </a:extLst>
                </a:gridCol>
              </a:tblGrid>
              <a:tr h="301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3200">
                          <a:effectLst/>
                        </a:rPr>
                        <a:t>Así se ha dicho</a:t>
                      </a:r>
                      <a:endParaRPr lang="nl-B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09" marR="344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</a:rPr>
                        <a:t>Así</a:t>
                      </a:r>
                      <a:r>
                        <a:rPr lang="en-US" sz="3200" dirty="0">
                          <a:effectLst/>
                        </a:rPr>
                        <a:t> se </a:t>
                      </a:r>
                      <a:r>
                        <a:rPr lang="en-US" sz="3200" dirty="0" err="1">
                          <a:effectLst/>
                        </a:rPr>
                        <a:t>tiene</a:t>
                      </a:r>
                      <a:r>
                        <a:rPr lang="en-US" sz="3200" dirty="0">
                          <a:effectLst/>
                        </a:rPr>
                        <a:t> que </a:t>
                      </a:r>
                      <a:r>
                        <a:rPr lang="en-US" sz="3200" dirty="0" err="1">
                          <a:effectLst/>
                        </a:rPr>
                        <a:t>decir</a:t>
                      </a:r>
                      <a:endParaRPr lang="nl-B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09" marR="34409" marT="0" marB="0"/>
                </a:tc>
                <a:extLst>
                  <a:ext uri="{0D108BD9-81ED-4DB2-BD59-A6C34878D82A}">
                    <a16:rowId xmlns:a16="http://schemas.microsoft.com/office/drawing/2014/main" val="158027237"/>
                  </a:ext>
                </a:extLst>
              </a:tr>
              <a:tr h="5151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nl-BE" sz="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nl-BE" sz="1400" dirty="0" err="1">
                          <a:effectLst/>
                        </a:rPr>
                        <a:t>Facundo</a:t>
                      </a:r>
                      <a:r>
                        <a:rPr lang="nl-BE" sz="1400" dirty="0">
                          <a:effectLst/>
                        </a:rPr>
                        <a:t> se </a:t>
                      </a:r>
                      <a:r>
                        <a:rPr lang="nl-BE" sz="1400" dirty="0" err="1">
                          <a:effectLst/>
                        </a:rPr>
                        <a:t>convertió</a:t>
                      </a:r>
                      <a:r>
                        <a:rPr lang="nl-BE" sz="1400" dirty="0">
                          <a:effectLst/>
                        </a:rPr>
                        <a:t> en </a:t>
                      </a:r>
                      <a:r>
                        <a:rPr lang="nl-BE" sz="1400" dirty="0" err="1">
                          <a:effectLst/>
                        </a:rPr>
                        <a:t>una</a:t>
                      </a:r>
                      <a:r>
                        <a:rPr lang="nl-BE" sz="1400" dirty="0">
                          <a:effectLst/>
                        </a:rPr>
                        <a:t> persona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nl-BE" sz="1400" dirty="0" err="1">
                          <a:effectLst/>
                        </a:rPr>
                        <a:t>Entró</a:t>
                      </a:r>
                      <a:r>
                        <a:rPr lang="nl-BE" sz="1400" dirty="0">
                          <a:effectLst/>
                        </a:rPr>
                        <a:t> en </a:t>
                      </a:r>
                      <a:r>
                        <a:rPr lang="nl-BE" sz="1400" dirty="0" err="1">
                          <a:effectLst/>
                        </a:rPr>
                        <a:t>un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monasterio</a:t>
                      </a:r>
                      <a:r>
                        <a:rPr lang="nl-BE" sz="1400" dirty="0">
                          <a:effectLst/>
                        </a:rPr>
                        <a:t> para </a:t>
                      </a:r>
                      <a:r>
                        <a:rPr lang="nl-BE" sz="1400" dirty="0" err="1">
                          <a:effectLst/>
                        </a:rPr>
                        <a:t>pensar</a:t>
                      </a:r>
                      <a:r>
                        <a:rPr lang="nl-BE" sz="1400" dirty="0">
                          <a:effectLst/>
                        </a:rPr>
                        <a:t> de </a:t>
                      </a:r>
                      <a:r>
                        <a:rPr lang="nl-BE" sz="1400" dirty="0" err="1">
                          <a:effectLst/>
                        </a:rPr>
                        <a:t>su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vida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Facundo </a:t>
                      </a:r>
                      <a:r>
                        <a:rPr lang="en-US" sz="1400" dirty="0" err="1">
                          <a:effectLst/>
                        </a:rPr>
                        <a:t>trabajo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en</a:t>
                      </a:r>
                      <a:r>
                        <a:rPr lang="en-US" sz="1400" dirty="0">
                          <a:effectLst/>
                        </a:rPr>
                        <a:t> una </a:t>
                      </a:r>
                      <a:r>
                        <a:rPr lang="en-US" sz="1400" dirty="0" err="1">
                          <a:effectLst/>
                        </a:rPr>
                        <a:t>granja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Durante 5 </a:t>
                      </a:r>
                      <a:r>
                        <a:rPr lang="en-US" sz="1400" dirty="0" err="1">
                          <a:effectLst/>
                        </a:rPr>
                        <a:t>años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trabaja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mucho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Se </a:t>
                      </a:r>
                      <a:r>
                        <a:rPr lang="en-US" sz="1400" dirty="0" err="1">
                          <a:effectLst/>
                        </a:rPr>
                        <a:t>casó</a:t>
                      </a:r>
                      <a:r>
                        <a:rPr lang="en-US" sz="1400" dirty="0">
                          <a:effectLst/>
                        </a:rPr>
                        <a:t> con una </a:t>
                      </a:r>
                      <a:r>
                        <a:rPr lang="en-US" sz="1400" dirty="0" err="1">
                          <a:effectLst/>
                        </a:rPr>
                        <a:t>chica</a:t>
                      </a:r>
                      <a:r>
                        <a:rPr lang="en-US" sz="1400" dirty="0">
                          <a:effectLst/>
                        </a:rPr>
                        <a:t> americano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De </a:t>
                      </a:r>
                      <a:r>
                        <a:rPr lang="en-US" sz="1400" dirty="0" err="1">
                          <a:effectLst/>
                        </a:rPr>
                        <a:t>niño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creo</a:t>
                      </a:r>
                      <a:r>
                        <a:rPr lang="en-US" sz="1400" dirty="0">
                          <a:effectLst/>
                        </a:rPr>
                        <a:t> que la </a:t>
                      </a:r>
                      <a:r>
                        <a:rPr lang="en-US" sz="1400" dirty="0" err="1">
                          <a:effectLst/>
                        </a:rPr>
                        <a:t>música</a:t>
                      </a:r>
                      <a:r>
                        <a:rPr lang="en-US" sz="1400" dirty="0">
                          <a:effectLst/>
                        </a:rPr>
                        <a:t> era </a:t>
                      </a:r>
                      <a:r>
                        <a:rPr lang="en-US" sz="1400" dirty="0" err="1">
                          <a:effectLst/>
                        </a:rPr>
                        <a:t>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destino</a:t>
                      </a:r>
                      <a:r>
                        <a:rPr lang="en-US" sz="1400" dirty="0">
                          <a:effectLst/>
                        </a:rPr>
                        <a:t>, un </a:t>
                      </a:r>
                      <a:r>
                        <a:rPr lang="en-US" sz="1400" dirty="0" err="1">
                          <a:effectLst/>
                        </a:rPr>
                        <a:t>tío</a:t>
                      </a:r>
                      <a:r>
                        <a:rPr lang="en-US" sz="1400" dirty="0">
                          <a:effectLst/>
                        </a:rPr>
                        <a:t> le </a:t>
                      </a:r>
                      <a:r>
                        <a:rPr lang="en-US" sz="1400" dirty="0" err="1">
                          <a:effectLst/>
                        </a:rPr>
                        <a:t>regaló</a:t>
                      </a:r>
                      <a:r>
                        <a:rPr lang="en-US" sz="1400" dirty="0">
                          <a:effectLst/>
                        </a:rPr>
                        <a:t> una </a:t>
                      </a:r>
                      <a:r>
                        <a:rPr lang="en-US" sz="1400" dirty="0" err="1">
                          <a:effectLst/>
                        </a:rPr>
                        <a:t>guitarra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aprendí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tocarla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A causa de </a:t>
                      </a:r>
                      <a:r>
                        <a:rPr lang="en-US" sz="1400" dirty="0" err="1">
                          <a:effectLst/>
                        </a:rPr>
                        <a:t>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éxito</a:t>
                      </a:r>
                      <a:r>
                        <a:rPr lang="en-US" sz="1400" dirty="0">
                          <a:effectLst/>
                        </a:rPr>
                        <a:t> se </a:t>
                      </a:r>
                      <a:r>
                        <a:rPr lang="en-US" sz="1400" dirty="0" err="1">
                          <a:effectLst/>
                        </a:rPr>
                        <a:t>hizo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famoso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rico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 err="1">
                          <a:effectLst/>
                        </a:rPr>
                        <a:t>Pocos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años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después</a:t>
                      </a:r>
                      <a:r>
                        <a:rPr lang="en-US" sz="1400" dirty="0">
                          <a:effectLst/>
                        </a:rPr>
                        <a:t> no </a:t>
                      </a:r>
                      <a:r>
                        <a:rPr lang="en-US" sz="1400" dirty="0" err="1">
                          <a:effectLst/>
                        </a:rPr>
                        <a:t>tenía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más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inspiración</a:t>
                      </a:r>
                      <a:r>
                        <a:rPr lang="en-US" sz="1400" dirty="0">
                          <a:effectLst/>
                        </a:rPr>
                        <a:t> y </a:t>
                      </a:r>
                      <a:r>
                        <a:rPr lang="en-US" sz="1400" dirty="0" err="1">
                          <a:effectLst/>
                        </a:rPr>
                        <a:t>huyó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en</a:t>
                      </a:r>
                      <a:r>
                        <a:rPr lang="en-US" sz="1400" dirty="0">
                          <a:effectLst/>
                        </a:rPr>
                        <a:t> las </a:t>
                      </a:r>
                      <a:r>
                        <a:rPr lang="en-US" sz="1400" dirty="0" err="1">
                          <a:effectLst/>
                        </a:rPr>
                        <a:t>drogas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Para </a:t>
                      </a:r>
                      <a:r>
                        <a:rPr lang="en-US" sz="1400" dirty="0" err="1">
                          <a:effectLst/>
                        </a:rPr>
                        <a:t>ganar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dinero</a:t>
                      </a:r>
                      <a:r>
                        <a:rPr lang="en-US" sz="1400" dirty="0">
                          <a:effectLst/>
                        </a:rPr>
                        <a:t> por </a:t>
                      </a:r>
                      <a:r>
                        <a:rPr lang="en-US" sz="1400" dirty="0" err="1">
                          <a:effectLst/>
                        </a:rPr>
                        <a:t>su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familia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nl-BE" sz="1400" dirty="0" err="1">
                          <a:effectLst/>
                        </a:rPr>
                        <a:t>Después</a:t>
                      </a:r>
                      <a:r>
                        <a:rPr lang="nl-BE" sz="1400" dirty="0">
                          <a:effectLst/>
                        </a:rPr>
                        <a:t> la </a:t>
                      </a:r>
                      <a:r>
                        <a:rPr lang="nl-BE" sz="1400" dirty="0" err="1">
                          <a:effectLst/>
                        </a:rPr>
                        <a:t>muerte</a:t>
                      </a:r>
                      <a:r>
                        <a:rPr lang="nl-BE" sz="1400" dirty="0">
                          <a:effectLst/>
                        </a:rPr>
                        <a:t> de </a:t>
                      </a:r>
                      <a:r>
                        <a:rPr lang="nl-BE" sz="1400" dirty="0" err="1">
                          <a:effectLst/>
                        </a:rPr>
                        <a:t>su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hija</a:t>
                      </a:r>
                      <a:r>
                        <a:rPr lang="nl-BE" sz="1400" dirty="0">
                          <a:effectLst/>
                        </a:rPr>
                        <a:t>, </a:t>
                      </a:r>
                      <a:r>
                        <a:rPr lang="nl-BE" sz="1400" dirty="0" err="1">
                          <a:effectLst/>
                        </a:rPr>
                        <a:t>dejó</a:t>
                      </a:r>
                      <a:r>
                        <a:rPr lang="nl-BE" sz="1400" dirty="0">
                          <a:effectLst/>
                        </a:rPr>
                        <a:t> de </a:t>
                      </a:r>
                      <a:r>
                        <a:rPr lang="nl-BE" sz="1400" dirty="0" err="1">
                          <a:effectLst/>
                        </a:rPr>
                        <a:t>cantar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nl-BE" sz="1400" dirty="0" err="1">
                          <a:effectLst/>
                        </a:rPr>
                        <a:t>Vivió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una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vida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aislada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Se </a:t>
                      </a:r>
                      <a:r>
                        <a:rPr lang="en-US" sz="1400" dirty="0" err="1">
                          <a:effectLst/>
                        </a:rPr>
                        <a:t>hizo</a:t>
                      </a:r>
                      <a:r>
                        <a:rPr lang="en-US" sz="1400" dirty="0">
                          <a:effectLst/>
                        </a:rPr>
                        <a:t> tanto </a:t>
                      </a:r>
                      <a:r>
                        <a:rPr lang="en-US" sz="1400" dirty="0" err="1">
                          <a:effectLst/>
                        </a:rPr>
                        <a:t>famoso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como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rico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nl-BE" sz="1400" dirty="0">
                          <a:effectLst/>
                        </a:rPr>
                        <a:t>Los </a:t>
                      </a:r>
                      <a:r>
                        <a:rPr lang="nl-BE" sz="1400" dirty="0" err="1">
                          <a:effectLst/>
                        </a:rPr>
                        <a:t>monjes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le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impidieron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hacer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música</a:t>
                      </a:r>
                      <a:r>
                        <a:rPr lang="nl-BE" sz="1400" dirty="0">
                          <a:effectLst/>
                        </a:rPr>
                        <a:t> en el </a:t>
                      </a:r>
                      <a:r>
                        <a:rPr lang="nl-BE" sz="1400" dirty="0" err="1">
                          <a:effectLst/>
                        </a:rPr>
                        <a:t>convento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Se </a:t>
                      </a:r>
                      <a:r>
                        <a:rPr lang="en-US" sz="1400" dirty="0" err="1">
                          <a:effectLst/>
                        </a:rPr>
                        <a:t>volvió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muy</a:t>
                      </a:r>
                      <a:r>
                        <a:rPr lang="en-US" sz="1400" dirty="0">
                          <a:effectLst/>
                        </a:rPr>
                        <a:t> triste y </a:t>
                      </a:r>
                      <a:r>
                        <a:rPr lang="en-US" sz="1400" dirty="0" err="1">
                          <a:effectLst/>
                        </a:rPr>
                        <a:t>invertido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nl-BE" sz="1400" dirty="0" err="1">
                          <a:effectLst/>
                        </a:rPr>
                        <a:t>Donde</a:t>
                      </a:r>
                      <a:r>
                        <a:rPr lang="nl-BE" sz="1400" dirty="0">
                          <a:effectLst/>
                        </a:rPr>
                        <a:t> se </a:t>
                      </a:r>
                      <a:r>
                        <a:rPr lang="nl-BE" sz="1400" dirty="0" err="1">
                          <a:effectLst/>
                        </a:rPr>
                        <a:t>quedaba</a:t>
                      </a:r>
                      <a:r>
                        <a:rPr lang="nl-BE" sz="1400" dirty="0">
                          <a:effectLst/>
                        </a:rPr>
                        <a:t> el </a:t>
                      </a:r>
                      <a:r>
                        <a:rPr lang="nl-BE" sz="1400" dirty="0" err="1">
                          <a:effectLst/>
                        </a:rPr>
                        <a:t>resto</a:t>
                      </a:r>
                      <a:r>
                        <a:rPr lang="nl-BE" sz="1400" dirty="0">
                          <a:effectLst/>
                        </a:rPr>
                        <a:t> de </a:t>
                      </a:r>
                      <a:r>
                        <a:rPr lang="nl-BE" sz="1400" dirty="0" err="1">
                          <a:effectLst/>
                        </a:rPr>
                        <a:t>su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vida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Por causa de una </a:t>
                      </a:r>
                      <a:r>
                        <a:rPr lang="en-US" sz="1400" dirty="0" err="1">
                          <a:effectLst/>
                        </a:rPr>
                        <a:t>enfermedad</a:t>
                      </a:r>
                      <a:r>
                        <a:rPr lang="en-US" sz="1400" dirty="0">
                          <a:effectLst/>
                        </a:rPr>
                        <a:t> se </a:t>
                      </a:r>
                      <a:r>
                        <a:rPr lang="en-US" sz="1400" dirty="0" err="1">
                          <a:effectLst/>
                        </a:rPr>
                        <a:t>quedó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ciego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 err="1">
                          <a:effectLst/>
                        </a:rPr>
                        <a:t>Ya</a:t>
                      </a:r>
                      <a:r>
                        <a:rPr lang="en-US" sz="1400" dirty="0">
                          <a:effectLst/>
                        </a:rPr>
                        <a:t> de </a:t>
                      </a:r>
                      <a:r>
                        <a:rPr lang="en-US" sz="1400" dirty="0" err="1">
                          <a:effectLst/>
                        </a:rPr>
                        <a:t>niño</a:t>
                      </a:r>
                      <a:r>
                        <a:rPr lang="en-US" sz="1400" dirty="0">
                          <a:effectLst/>
                        </a:rPr>
                        <a:t> se </a:t>
                      </a:r>
                      <a:r>
                        <a:rPr lang="en-US" sz="1400" dirty="0" err="1">
                          <a:effectLst/>
                        </a:rPr>
                        <a:t>puse</a:t>
                      </a:r>
                      <a:r>
                        <a:rPr lang="en-US" sz="1400" dirty="0">
                          <a:effectLst/>
                        </a:rPr>
                        <a:t> a </a:t>
                      </a:r>
                      <a:r>
                        <a:rPr lang="en-US" sz="1400" dirty="0" err="1">
                          <a:effectLst/>
                        </a:rPr>
                        <a:t>estudiar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música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 err="1">
                          <a:effectLst/>
                        </a:rPr>
                        <a:t>Mientras</a:t>
                      </a:r>
                      <a:r>
                        <a:rPr lang="en-US" sz="1400" dirty="0">
                          <a:effectLst/>
                        </a:rPr>
                        <a:t> tanto </a:t>
                      </a:r>
                      <a:r>
                        <a:rPr lang="en-US" sz="1400" dirty="0" err="1">
                          <a:effectLst/>
                        </a:rPr>
                        <a:t>conoce</a:t>
                      </a:r>
                      <a:r>
                        <a:rPr lang="en-US" sz="1400" dirty="0">
                          <a:effectLst/>
                        </a:rPr>
                        <a:t> a una </a:t>
                      </a:r>
                      <a:r>
                        <a:rPr lang="en-US" sz="1400" dirty="0" err="1">
                          <a:effectLst/>
                        </a:rPr>
                        <a:t>mujer</a:t>
                      </a:r>
                      <a:r>
                        <a:rPr lang="en-US" sz="1400" dirty="0">
                          <a:effectLst/>
                        </a:rPr>
                        <a:t> y se </a:t>
                      </a:r>
                      <a:r>
                        <a:rPr lang="en-US" sz="1400" dirty="0" err="1">
                          <a:effectLst/>
                        </a:rPr>
                        <a:t>casó</a:t>
                      </a:r>
                      <a:r>
                        <a:rPr lang="en-US" sz="1400" dirty="0">
                          <a:effectLst/>
                        </a:rPr>
                        <a:t> con </a:t>
                      </a:r>
                      <a:r>
                        <a:rPr lang="en-US" sz="1400" dirty="0" err="1">
                          <a:effectLst/>
                        </a:rPr>
                        <a:t>ella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nl-BE" sz="1400" dirty="0" err="1">
                          <a:effectLst/>
                        </a:rPr>
                        <a:t>Regresó</a:t>
                      </a:r>
                      <a:r>
                        <a:rPr lang="nl-BE" sz="1400" dirty="0">
                          <a:effectLst/>
                        </a:rPr>
                        <a:t> en </a:t>
                      </a:r>
                      <a:r>
                        <a:rPr lang="nl-BE" sz="1400" dirty="0" err="1">
                          <a:effectLst/>
                        </a:rPr>
                        <a:t>su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lugar</a:t>
                      </a:r>
                      <a:r>
                        <a:rPr lang="nl-BE" sz="1400" dirty="0">
                          <a:effectLst/>
                        </a:rPr>
                        <a:t> de </a:t>
                      </a:r>
                      <a:r>
                        <a:rPr lang="nl-BE" sz="1400" dirty="0" err="1">
                          <a:effectLst/>
                        </a:rPr>
                        <a:t>su</a:t>
                      </a:r>
                      <a:r>
                        <a:rPr lang="nl-BE" sz="1400" dirty="0">
                          <a:effectLst/>
                        </a:rPr>
                        <a:t> </a:t>
                      </a:r>
                      <a:r>
                        <a:rPr lang="nl-BE" sz="1400" dirty="0" err="1">
                          <a:effectLst/>
                        </a:rPr>
                        <a:t>nacimiento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Era </a:t>
                      </a:r>
                      <a:r>
                        <a:rPr lang="en-US" sz="1400" dirty="0" err="1">
                          <a:effectLst/>
                        </a:rPr>
                        <a:t>pobre</a:t>
                      </a:r>
                      <a:r>
                        <a:rPr lang="en-US" sz="1400" dirty="0">
                          <a:effectLst/>
                        </a:rPr>
                        <a:t> y solo</a:t>
                      </a:r>
                      <a:endParaRPr lang="nl-BE" sz="14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400" dirty="0">
                          <a:effectLst/>
                        </a:rPr>
                        <a:t>Hasta martes</a:t>
                      </a:r>
                      <a:endParaRPr lang="nl-B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09" marR="34409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Se </a:t>
                      </a:r>
                      <a:r>
                        <a:rPr lang="en-US" sz="1600" dirty="0" err="1">
                          <a:effectLst/>
                        </a:rPr>
                        <a:t>conv</a:t>
                      </a:r>
                      <a:r>
                        <a:rPr lang="en-US" sz="1600" b="1" dirty="0" err="1">
                          <a:effectLst/>
                        </a:rPr>
                        <a:t>I</a:t>
                      </a:r>
                      <a:r>
                        <a:rPr lang="en-US" sz="1600" dirty="0" err="1">
                          <a:effectLst/>
                        </a:rPr>
                        <a:t>rtió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Pensar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en</a:t>
                      </a:r>
                      <a:r>
                        <a:rPr lang="en-US" sz="1600" dirty="0">
                          <a:effectLst/>
                        </a:rPr>
                        <a:t> /</a:t>
                      </a:r>
                      <a:r>
                        <a:rPr lang="en-US" sz="1600" dirty="0" err="1">
                          <a:effectLst/>
                        </a:rPr>
                        <a:t>sobre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Trabajó</a:t>
                      </a:r>
                      <a:r>
                        <a:rPr lang="en-US" sz="1600" dirty="0">
                          <a:effectLst/>
                        </a:rPr>
                        <a:t> / </a:t>
                      </a:r>
                      <a:r>
                        <a:rPr lang="en-US" sz="1600" dirty="0" err="1">
                          <a:effectLst/>
                        </a:rPr>
                        <a:t>trabajo</a:t>
                      </a:r>
                      <a:r>
                        <a:rPr lang="en-US" sz="1600" dirty="0">
                          <a:effectLst/>
                        </a:rPr>
                        <a:t> (</a:t>
                      </a:r>
                      <a:r>
                        <a:rPr lang="en-US" sz="1600" dirty="0" err="1">
                          <a:effectLst/>
                        </a:rPr>
                        <a:t>yo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presente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Trabajó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americana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Creía</a:t>
                      </a:r>
                      <a:r>
                        <a:rPr lang="en-US" sz="1600" dirty="0">
                          <a:effectLst/>
                        </a:rPr>
                        <a:t> /</a:t>
                      </a:r>
                      <a:r>
                        <a:rPr lang="en-US" sz="1600" dirty="0" err="1">
                          <a:effectLst/>
                        </a:rPr>
                        <a:t>aprendió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Gracias a / por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Tuvo</a:t>
                      </a:r>
                      <a:r>
                        <a:rPr lang="en-US" sz="1600" dirty="0">
                          <a:effectLst/>
                        </a:rPr>
                        <a:t> /se </a:t>
                      </a:r>
                      <a:r>
                        <a:rPr lang="en-US" sz="1600" dirty="0" err="1">
                          <a:effectLst/>
                        </a:rPr>
                        <a:t>refugió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en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Para </a:t>
                      </a:r>
                      <a:r>
                        <a:rPr lang="en-US" sz="1600" dirty="0" err="1">
                          <a:effectLst/>
                        </a:rPr>
                        <a:t>su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familia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Después</a:t>
                      </a:r>
                      <a:r>
                        <a:rPr lang="en-US" sz="1600" dirty="0">
                          <a:effectLst/>
                        </a:rPr>
                        <a:t> de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Vivió</a:t>
                      </a:r>
                      <a:r>
                        <a:rPr lang="en-US" sz="1600" dirty="0">
                          <a:effectLst/>
                        </a:rPr>
                        <a:t> solo / </a:t>
                      </a:r>
                      <a:r>
                        <a:rPr lang="en-US" sz="1600" dirty="0" err="1">
                          <a:effectLst/>
                        </a:rPr>
                        <a:t>aislado</a:t>
                      </a:r>
                      <a:r>
                        <a:rPr lang="en-US" sz="1600" dirty="0">
                          <a:effectLst/>
                        </a:rPr>
                        <a:t> / </a:t>
                      </a:r>
                      <a:r>
                        <a:rPr lang="en-US" sz="1600" dirty="0" err="1">
                          <a:effectLst/>
                        </a:rPr>
                        <a:t>tuvo</a:t>
                      </a:r>
                      <a:r>
                        <a:rPr lang="en-US" sz="1600" dirty="0">
                          <a:effectLst/>
                        </a:rPr>
                        <a:t> una </a:t>
                      </a:r>
                      <a:r>
                        <a:rPr lang="en-US" sz="1600" dirty="0" err="1">
                          <a:effectLst/>
                        </a:rPr>
                        <a:t>vida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solitaria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Tan Famoso </a:t>
                      </a:r>
                      <a:r>
                        <a:rPr lang="en-US" sz="1600" dirty="0" err="1">
                          <a:effectLst/>
                        </a:rPr>
                        <a:t>como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Tocar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música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Se </a:t>
                      </a:r>
                      <a:r>
                        <a:rPr lang="en-US" sz="1600" dirty="0" err="1">
                          <a:effectLst/>
                        </a:rPr>
                        <a:t>puso</a:t>
                      </a:r>
                      <a:r>
                        <a:rPr lang="en-US" sz="1600" dirty="0">
                          <a:effectLst/>
                        </a:rPr>
                        <a:t> e </a:t>
                      </a:r>
                      <a:r>
                        <a:rPr lang="en-US" sz="1600" dirty="0" err="1">
                          <a:effectLst/>
                        </a:rPr>
                        <a:t>introvertido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Se </a:t>
                      </a:r>
                      <a:r>
                        <a:rPr lang="en-US" sz="1600" dirty="0" err="1">
                          <a:effectLst/>
                        </a:rPr>
                        <a:t>quedó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A causa de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Se </a:t>
                      </a:r>
                      <a:r>
                        <a:rPr lang="en-US" sz="1600" dirty="0" err="1">
                          <a:effectLst/>
                        </a:rPr>
                        <a:t>puso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Conoció</a:t>
                      </a:r>
                      <a:endParaRPr lang="en-US" sz="16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 err="1">
                          <a:effectLst/>
                        </a:rPr>
                        <a:t>Regresó</a:t>
                      </a:r>
                      <a:r>
                        <a:rPr lang="en-US" sz="1600" dirty="0">
                          <a:effectLst/>
                        </a:rPr>
                        <a:t> a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Era </a:t>
                      </a:r>
                      <a:r>
                        <a:rPr lang="en-US" sz="1600" dirty="0" err="1">
                          <a:effectLst/>
                        </a:rPr>
                        <a:t>pobre</a:t>
                      </a:r>
                      <a:r>
                        <a:rPr lang="en-US" sz="1600" dirty="0">
                          <a:effectLst/>
                        </a:rPr>
                        <a:t> y </a:t>
                      </a:r>
                      <a:r>
                        <a:rPr lang="en-US" sz="1600" dirty="0" err="1">
                          <a:effectLst/>
                        </a:rPr>
                        <a:t>estaba</a:t>
                      </a:r>
                      <a:r>
                        <a:rPr lang="en-US" sz="1600" dirty="0">
                          <a:effectLst/>
                        </a:rPr>
                        <a:t> solo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9"/>
                      </a:pPr>
                      <a:r>
                        <a:rPr lang="en-US" sz="1600" dirty="0">
                          <a:effectLst/>
                        </a:rPr>
                        <a:t>Hasta </a:t>
                      </a:r>
                      <a:r>
                        <a:rPr lang="en-US" sz="1600" b="1">
                          <a:effectLst/>
                        </a:rPr>
                        <a:t>el</a:t>
                      </a:r>
                      <a:r>
                        <a:rPr lang="en-US" sz="1600">
                          <a:effectLst/>
                        </a:rPr>
                        <a:t> martes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409" marR="34409" marT="0" marB="0"/>
                </a:tc>
                <a:extLst>
                  <a:ext uri="{0D108BD9-81ED-4DB2-BD59-A6C34878D82A}">
                    <a16:rowId xmlns:a16="http://schemas.microsoft.com/office/drawing/2014/main" val="3468941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9498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462</Words>
  <Application>Microsoft Office PowerPoint</Application>
  <PresentationFormat>Breedbeeld</PresentationFormat>
  <Paragraphs>85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31/03/2020</dc:title>
  <dc:creator>MJOSE</dc:creator>
  <cp:lastModifiedBy>MJOSE</cp:lastModifiedBy>
  <cp:revision>13</cp:revision>
  <dcterms:created xsi:type="dcterms:W3CDTF">2020-03-30T14:16:36Z</dcterms:created>
  <dcterms:modified xsi:type="dcterms:W3CDTF">2020-04-02T14:22:26Z</dcterms:modified>
</cp:coreProperties>
</file>