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7DF583-A86E-4639-9945-A034E1AD80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1B01512-B440-4E86-A6DD-918B093968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5FF3B98-2D92-4773-9F4C-B3628D297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97CDE-44FE-4756-80BF-104EF9F6EE5F}" type="datetimeFigureOut">
              <a:rPr lang="nl-BE" smtClean="0"/>
              <a:t>2/04/2020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1B031FE-62BF-4739-991A-DBDA2B897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B9838CF-F219-4CD6-851C-897E36BBB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F7F1-FB03-4108-8FA8-54139E95F85C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732756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DAEB30-146F-436C-A2B8-9CF815485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0850C4BC-4AA2-4705-93CD-18E536EF38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C870696-7DF6-4A7B-A347-2BA423734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97CDE-44FE-4756-80BF-104EF9F6EE5F}" type="datetimeFigureOut">
              <a:rPr lang="nl-BE" smtClean="0"/>
              <a:t>2/04/2020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5134675-9403-4CFE-9F3A-07CE81C13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E482088-22D0-4EC7-B27A-4C9F9C9F2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F7F1-FB03-4108-8FA8-54139E95F85C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251451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611AEAD5-319B-473A-9890-1A593869A6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531A5FE7-F5B3-42A4-A5EA-8768B8411A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EEE84FF-9FE2-44AE-A934-E1EC233735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97CDE-44FE-4756-80BF-104EF9F6EE5F}" type="datetimeFigureOut">
              <a:rPr lang="nl-BE" smtClean="0"/>
              <a:t>2/04/2020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087F057-0B0B-4943-9A24-1DDF8A112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73A3DE5-E8C4-4B7C-A28E-A2FBBEEB0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F7F1-FB03-4108-8FA8-54139E95F85C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636239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669274-3625-41E8-A33B-EBE54DEBE8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8E8B2B0-03F0-4CBF-BD36-2BAAB92A43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987057D-F502-4647-9742-04B8A90E4A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97CDE-44FE-4756-80BF-104EF9F6EE5F}" type="datetimeFigureOut">
              <a:rPr lang="nl-BE" smtClean="0"/>
              <a:t>2/04/2020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F213C20-0CF5-4558-9EF2-B26CDA609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832465C-4227-48FF-9F26-841EB1C92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F7F1-FB03-4108-8FA8-54139E95F85C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864412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7A67E7-159B-44A1-81AF-972A29EBA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A14BB8D-AB00-4AA0-B1FC-917D266524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382E128-20CD-47C9-8107-B320EE0FBC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97CDE-44FE-4756-80BF-104EF9F6EE5F}" type="datetimeFigureOut">
              <a:rPr lang="nl-BE" smtClean="0"/>
              <a:t>2/04/2020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CE5E734-EEA2-42ED-AA79-EFAEE16CA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B19C582-A8F7-46C0-8F23-42F14F706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F7F1-FB03-4108-8FA8-54139E95F85C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046703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1E1F6F-E85A-4574-B72A-13C102E9FA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20992CB-8BE8-484E-A34A-D5F4F09C29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61C81D9-9BAD-433C-93A9-A094CCC1A6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F84128C-DA8C-4025-809A-C2423336C0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97CDE-44FE-4756-80BF-104EF9F6EE5F}" type="datetimeFigureOut">
              <a:rPr lang="nl-BE" smtClean="0"/>
              <a:t>2/04/2020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F952CDA-DFD2-4459-BF91-5F440FBDA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E1C1A84-2C8D-4428-9BD5-E518AB4FE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F7F1-FB03-4108-8FA8-54139E95F85C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0268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A3134F-F3F7-43BB-AA01-D71DF166F3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84EA5BA-1233-4FA2-B1C0-D9FEAE7BDB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04A1358-8DB9-42CA-ADC7-9D55E3BC14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F4137F81-42E1-4F60-8922-B185B5636E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C9A1C876-2C71-4D97-B012-9E8B7F678C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E138B5DB-2174-4162-8CCB-B2D3E6BFA6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97CDE-44FE-4756-80BF-104EF9F6EE5F}" type="datetimeFigureOut">
              <a:rPr lang="nl-BE" smtClean="0"/>
              <a:t>2/04/2020</a:t>
            </a:fld>
            <a:endParaRPr lang="nl-BE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31D74D8C-2DC6-4A2D-B1DB-E3F04B9DC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71540095-1675-4E5C-9A01-3772D065A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F7F1-FB03-4108-8FA8-54139E95F85C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100887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9AB06F-3741-493D-B12F-6F6C27EFB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F659683B-DE56-48DE-B3BD-421E5383C5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97CDE-44FE-4756-80BF-104EF9F6EE5F}" type="datetimeFigureOut">
              <a:rPr lang="nl-BE" smtClean="0"/>
              <a:t>2/04/2020</a:t>
            </a:fld>
            <a:endParaRPr lang="nl-BE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9AA0D01E-0139-4094-B26D-01A2D3CA5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EF0472AC-E7E9-4050-AFE8-12C29A869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F7F1-FB03-4108-8FA8-54139E95F85C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397571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6074C7E1-4BCE-471B-A7E4-C1C5B6121A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97CDE-44FE-4756-80BF-104EF9F6EE5F}" type="datetimeFigureOut">
              <a:rPr lang="nl-BE" smtClean="0"/>
              <a:t>2/04/2020</a:t>
            </a:fld>
            <a:endParaRPr lang="nl-BE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68D9CDA9-54C9-4B6A-A60F-D6C019EBA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FDAA95DE-9A22-41DC-ADEC-12796CAF1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F7F1-FB03-4108-8FA8-54139E95F85C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421736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623655-E1D9-447D-A4EF-A72EFD8EAB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053DF6D-3878-4BF1-B233-17518A6E9B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8BAB7341-ADB3-4E8A-A00B-B3589754B7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6CE760B-46FB-4F70-BDCD-698E43B01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97CDE-44FE-4756-80BF-104EF9F6EE5F}" type="datetimeFigureOut">
              <a:rPr lang="nl-BE" smtClean="0"/>
              <a:t>2/04/2020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106ABEB-7295-4BD4-A6CC-25ACCBE08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DEC22B80-BAA5-495F-8C6C-8B3A9EDBB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F7F1-FB03-4108-8FA8-54139E95F85C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28063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98D2EC-57A6-47AB-AE9F-A1916D0494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B5AEACDF-E9B7-4D8B-9DF0-79C74365E0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3CBC20BA-6E63-4050-85D0-BF28389458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0CC1666-4E17-4683-9F7F-24BE6FAED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97CDE-44FE-4756-80BF-104EF9F6EE5F}" type="datetimeFigureOut">
              <a:rPr lang="nl-BE" smtClean="0"/>
              <a:t>2/04/2020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154CF00-4E64-44D6-8803-EB0AD2AC1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CADBA96-1FC4-4557-A823-5B8ABB213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F7F1-FB03-4108-8FA8-54139E95F85C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77641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8B6C0D91-D472-4C90-A57C-F0ADCD9F51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ECE8D3D-FD5B-41E4-8A1F-06C93D5946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E5AF1DA-C1EB-42C4-886D-E7E67F8D01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697CDE-44FE-4756-80BF-104EF9F6EE5F}" type="datetimeFigureOut">
              <a:rPr lang="nl-BE" smtClean="0"/>
              <a:t>2/04/2020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5051C98-6E76-457B-86FF-5E772CDAE5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44E50CD-F955-450E-9F4C-413BA2C253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5F7F1-FB03-4108-8FA8-54139E95F85C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720185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02EE5700-E494-4D9A-808A-7881BCE640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50810"/>
              </p:ext>
            </p:extLst>
          </p:nvPr>
        </p:nvGraphicFramePr>
        <p:xfrm>
          <a:off x="625310" y="348098"/>
          <a:ext cx="11077332" cy="60309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08675">
                  <a:extLst>
                    <a:ext uri="{9D8B030D-6E8A-4147-A177-3AD203B41FA5}">
                      <a16:colId xmlns:a16="http://schemas.microsoft.com/office/drawing/2014/main" val="1087698405"/>
                    </a:ext>
                  </a:extLst>
                </a:gridCol>
                <a:gridCol w="4868657">
                  <a:extLst>
                    <a:ext uri="{9D8B030D-6E8A-4147-A177-3AD203B41FA5}">
                      <a16:colId xmlns:a16="http://schemas.microsoft.com/office/drawing/2014/main" val="1839022107"/>
                    </a:ext>
                  </a:extLst>
                </a:gridCol>
              </a:tblGrid>
              <a:tr h="1288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3200">
                          <a:effectLst/>
                        </a:rPr>
                        <a:t>Así se ha dicho</a:t>
                      </a:r>
                      <a:endParaRPr lang="nl-B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409" marR="344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 err="1">
                          <a:effectLst/>
                        </a:rPr>
                        <a:t>Así</a:t>
                      </a:r>
                      <a:r>
                        <a:rPr lang="en-US" sz="3200" dirty="0">
                          <a:effectLst/>
                        </a:rPr>
                        <a:t> se </a:t>
                      </a:r>
                      <a:r>
                        <a:rPr lang="en-US" sz="3200" dirty="0" err="1">
                          <a:effectLst/>
                        </a:rPr>
                        <a:t>tiene</a:t>
                      </a:r>
                      <a:r>
                        <a:rPr lang="en-US" sz="3200" dirty="0">
                          <a:effectLst/>
                        </a:rPr>
                        <a:t> que </a:t>
                      </a:r>
                      <a:r>
                        <a:rPr lang="en-US" sz="3200" dirty="0" err="1">
                          <a:effectLst/>
                        </a:rPr>
                        <a:t>decir</a:t>
                      </a:r>
                      <a:endParaRPr lang="nl-B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409" marR="34409" marT="0" marB="0"/>
                </a:tc>
                <a:extLst>
                  <a:ext uri="{0D108BD9-81ED-4DB2-BD59-A6C34878D82A}">
                    <a16:rowId xmlns:a16="http://schemas.microsoft.com/office/drawing/2014/main" val="2918610607"/>
                  </a:ext>
                </a:extLst>
              </a:tr>
              <a:tr h="52359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</a:rPr>
                        <a:t> </a:t>
                      </a:r>
                      <a:endParaRPr lang="nl-BE" sz="600" dirty="0">
                        <a:effectLst/>
                      </a:endParaRPr>
                    </a:p>
                    <a:p>
                      <a:pPr marL="34290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400" dirty="0" err="1">
                          <a:effectLst/>
                        </a:rPr>
                        <a:t>Ya</a:t>
                      </a:r>
                      <a:r>
                        <a:rPr lang="en-US" sz="1400" dirty="0">
                          <a:effectLst/>
                        </a:rPr>
                        <a:t> de </a:t>
                      </a:r>
                      <a:r>
                        <a:rPr lang="en-US" sz="1400" dirty="0" err="1">
                          <a:effectLst/>
                        </a:rPr>
                        <a:t>niño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empecé</a:t>
                      </a:r>
                      <a:r>
                        <a:rPr lang="en-US" sz="1400" dirty="0">
                          <a:effectLst/>
                        </a:rPr>
                        <a:t> (Facundo) a </a:t>
                      </a:r>
                      <a:r>
                        <a:rPr lang="en-US" sz="1400" dirty="0" err="1">
                          <a:effectLst/>
                        </a:rPr>
                        <a:t>tocar</a:t>
                      </a:r>
                      <a:r>
                        <a:rPr lang="en-US" sz="1400" dirty="0">
                          <a:effectLst/>
                        </a:rPr>
                        <a:t> la </a:t>
                      </a:r>
                      <a:r>
                        <a:rPr lang="en-US" sz="1400" dirty="0" err="1">
                          <a:effectLst/>
                        </a:rPr>
                        <a:t>guitarra</a:t>
                      </a:r>
                      <a:endParaRPr lang="nl-BE" sz="1400" dirty="0">
                        <a:effectLst/>
                      </a:endParaRPr>
                    </a:p>
                    <a:p>
                      <a:pPr marL="34290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400" dirty="0" err="1">
                          <a:effectLst/>
                        </a:rPr>
                        <a:t>Tuvo</a:t>
                      </a:r>
                      <a:r>
                        <a:rPr lang="en-US" sz="1400" dirty="0">
                          <a:effectLst/>
                        </a:rPr>
                        <a:t> un </a:t>
                      </a:r>
                      <a:r>
                        <a:rPr lang="en-US" sz="1400" dirty="0" err="1">
                          <a:effectLst/>
                        </a:rPr>
                        <a:t>accidente</a:t>
                      </a:r>
                      <a:r>
                        <a:rPr lang="en-US" sz="1400" dirty="0">
                          <a:effectLst/>
                        </a:rPr>
                        <a:t> y se </a:t>
                      </a:r>
                      <a:r>
                        <a:rPr lang="en-US" sz="1400" dirty="0" err="1">
                          <a:effectLst/>
                        </a:rPr>
                        <a:t>rotó</a:t>
                      </a:r>
                      <a:r>
                        <a:rPr lang="en-US" sz="1400" dirty="0">
                          <a:effectLst/>
                        </a:rPr>
                        <a:t> los </a:t>
                      </a:r>
                      <a:r>
                        <a:rPr lang="en-US" sz="1400" dirty="0" err="1">
                          <a:effectLst/>
                        </a:rPr>
                        <a:t>huesos</a:t>
                      </a:r>
                      <a:endParaRPr lang="nl-BE" sz="1400" dirty="0">
                        <a:effectLst/>
                      </a:endParaRPr>
                    </a:p>
                    <a:p>
                      <a:pPr marL="34290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nl-BE" sz="1400" dirty="0" err="1">
                          <a:effectLst/>
                        </a:rPr>
                        <a:t>Hizo</a:t>
                      </a:r>
                      <a:r>
                        <a:rPr lang="nl-BE" sz="1400" dirty="0">
                          <a:effectLst/>
                        </a:rPr>
                        <a:t> </a:t>
                      </a:r>
                      <a:r>
                        <a:rPr lang="nl-BE" sz="1400" dirty="0" err="1">
                          <a:effectLst/>
                        </a:rPr>
                        <a:t>una</a:t>
                      </a:r>
                      <a:r>
                        <a:rPr lang="nl-BE" sz="1400" dirty="0">
                          <a:effectLst/>
                        </a:rPr>
                        <a:t> cola por </a:t>
                      </a:r>
                      <a:r>
                        <a:rPr lang="nl-BE" sz="1400" dirty="0" err="1">
                          <a:effectLst/>
                        </a:rPr>
                        <a:t>obtener</a:t>
                      </a:r>
                      <a:r>
                        <a:rPr lang="nl-BE" sz="1400" dirty="0">
                          <a:effectLst/>
                        </a:rPr>
                        <a:t> la firma de </a:t>
                      </a:r>
                      <a:r>
                        <a:rPr lang="nl-BE" sz="1400" dirty="0" err="1">
                          <a:effectLst/>
                        </a:rPr>
                        <a:t>su</a:t>
                      </a:r>
                      <a:r>
                        <a:rPr lang="nl-BE" sz="1400" dirty="0">
                          <a:effectLst/>
                        </a:rPr>
                        <a:t> </a:t>
                      </a:r>
                      <a:r>
                        <a:rPr lang="nl-BE" sz="1400" dirty="0" err="1">
                          <a:effectLst/>
                        </a:rPr>
                        <a:t>ídolo</a:t>
                      </a:r>
                      <a:endParaRPr lang="nl-BE" sz="1400" dirty="0">
                        <a:effectLst/>
                      </a:endParaRPr>
                    </a:p>
                    <a:p>
                      <a:pPr marL="34290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400" dirty="0">
                          <a:effectLst/>
                        </a:rPr>
                        <a:t>Si lo he bien </a:t>
                      </a:r>
                      <a:r>
                        <a:rPr lang="en-US" sz="1400" dirty="0" err="1">
                          <a:effectLst/>
                        </a:rPr>
                        <a:t>entendido</a:t>
                      </a:r>
                      <a:endParaRPr lang="nl-BE" sz="1400" dirty="0">
                        <a:effectLst/>
                      </a:endParaRPr>
                    </a:p>
                    <a:p>
                      <a:pPr marL="34290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400" dirty="0" err="1">
                          <a:effectLst/>
                        </a:rPr>
                        <a:t>Soñando</a:t>
                      </a:r>
                      <a:r>
                        <a:rPr lang="en-US" sz="1400" dirty="0">
                          <a:effectLst/>
                        </a:rPr>
                        <a:t> de </a:t>
                      </a:r>
                      <a:r>
                        <a:rPr lang="en-US" sz="1400" dirty="0" err="1">
                          <a:effectLst/>
                        </a:rPr>
                        <a:t>lograr</a:t>
                      </a:r>
                      <a:r>
                        <a:rPr lang="en-US" sz="1400" dirty="0">
                          <a:effectLst/>
                        </a:rPr>
                        <a:t> a ser un </a:t>
                      </a:r>
                      <a:r>
                        <a:rPr lang="en-US" sz="1400" dirty="0" err="1">
                          <a:effectLst/>
                        </a:rPr>
                        <a:t>guitarrista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muy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famoso</a:t>
                      </a:r>
                      <a:endParaRPr lang="nl-BE" sz="1400" dirty="0">
                        <a:effectLst/>
                      </a:endParaRPr>
                    </a:p>
                    <a:p>
                      <a:pPr marL="34290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400" dirty="0" err="1">
                          <a:effectLst/>
                        </a:rPr>
                        <a:t>Fue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puesto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en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carentena</a:t>
                      </a:r>
                      <a:endParaRPr lang="nl-BE" sz="1400" dirty="0">
                        <a:effectLst/>
                      </a:endParaRPr>
                    </a:p>
                    <a:p>
                      <a:pPr marL="34290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400" dirty="0">
                          <a:effectLst/>
                        </a:rPr>
                        <a:t>De </a:t>
                      </a:r>
                      <a:r>
                        <a:rPr lang="en-US" sz="1400" dirty="0" err="1">
                          <a:effectLst/>
                        </a:rPr>
                        <a:t>su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nacimiento</a:t>
                      </a:r>
                      <a:r>
                        <a:rPr lang="en-US" sz="1400" dirty="0">
                          <a:effectLst/>
                        </a:rPr>
                        <a:t> sus padres </a:t>
                      </a:r>
                      <a:r>
                        <a:rPr lang="en-US" sz="1400" dirty="0" err="1">
                          <a:effectLst/>
                        </a:rPr>
                        <a:t>sabían</a:t>
                      </a:r>
                      <a:r>
                        <a:rPr lang="en-US" sz="1400" dirty="0">
                          <a:effectLst/>
                        </a:rPr>
                        <a:t> que </a:t>
                      </a:r>
                      <a:r>
                        <a:rPr lang="en-US" sz="1400" dirty="0" err="1">
                          <a:effectLst/>
                        </a:rPr>
                        <a:t>será</a:t>
                      </a:r>
                      <a:r>
                        <a:rPr lang="en-US" sz="1400" dirty="0">
                          <a:effectLst/>
                        </a:rPr>
                        <a:t> cantante</a:t>
                      </a:r>
                      <a:endParaRPr lang="nl-BE" sz="1400" dirty="0">
                        <a:effectLst/>
                      </a:endParaRPr>
                    </a:p>
                    <a:p>
                      <a:pPr marL="34290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400" dirty="0">
                          <a:effectLst/>
                        </a:rPr>
                        <a:t>Los </a:t>
                      </a:r>
                      <a:r>
                        <a:rPr lang="en-US" sz="1400" dirty="0" err="1">
                          <a:effectLst/>
                        </a:rPr>
                        <a:t>vecinos</a:t>
                      </a:r>
                      <a:r>
                        <a:rPr lang="en-US" sz="1400" dirty="0">
                          <a:effectLst/>
                        </a:rPr>
                        <a:t> lo </a:t>
                      </a:r>
                      <a:r>
                        <a:rPr lang="en-US" sz="1400" dirty="0" err="1">
                          <a:effectLst/>
                        </a:rPr>
                        <a:t>oyeron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cantar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cada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día</a:t>
                      </a:r>
                      <a:r>
                        <a:rPr lang="en-US" sz="1400" dirty="0">
                          <a:effectLst/>
                        </a:rPr>
                        <a:t> y </a:t>
                      </a:r>
                      <a:r>
                        <a:rPr lang="en-US" sz="1400" dirty="0" err="1">
                          <a:effectLst/>
                        </a:rPr>
                        <a:t>composaba</a:t>
                      </a:r>
                      <a:r>
                        <a:rPr lang="en-US" sz="1400" dirty="0">
                          <a:effectLst/>
                        </a:rPr>
                        <a:t> sus canciones.</a:t>
                      </a:r>
                      <a:endParaRPr lang="nl-BE" sz="1400" dirty="0">
                        <a:effectLst/>
                      </a:endParaRPr>
                    </a:p>
                    <a:p>
                      <a:pPr marL="34290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400" dirty="0">
                          <a:effectLst/>
                        </a:rPr>
                        <a:t>Un </a:t>
                      </a:r>
                      <a:r>
                        <a:rPr lang="en-US" sz="1400" dirty="0" err="1">
                          <a:effectLst/>
                        </a:rPr>
                        <a:t>día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compró</a:t>
                      </a:r>
                      <a:r>
                        <a:rPr lang="en-US" sz="1400" dirty="0">
                          <a:effectLst/>
                        </a:rPr>
                        <a:t> un </a:t>
                      </a:r>
                      <a:r>
                        <a:rPr lang="en-US" sz="1400" dirty="0" err="1">
                          <a:effectLst/>
                        </a:rPr>
                        <a:t>todoterreno</a:t>
                      </a:r>
                      <a:r>
                        <a:rPr lang="en-US" sz="1400" dirty="0">
                          <a:effectLst/>
                        </a:rPr>
                        <a:t> y </a:t>
                      </a:r>
                      <a:r>
                        <a:rPr lang="en-US" sz="1400" dirty="0" err="1">
                          <a:effectLst/>
                        </a:rPr>
                        <a:t>conducía</a:t>
                      </a:r>
                      <a:r>
                        <a:rPr lang="en-US" sz="1400" dirty="0">
                          <a:effectLst/>
                        </a:rPr>
                        <a:t> a </a:t>
                      </a:r>
                      <a:r>
                        <a:rPr lang="en-US" sz="1400" dirty="0" err="1">
                          <a:effectLst/>
                        </a:rPr>
                        <a:t>todos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lugares</a:t>
                      </a:r>
                      <a:r>
                        <a:rPr lang="en-US" sz="1400" dirty="0">
                          <a:effectLst/>
                        </a:rPr>
                        <a:t>.</a:t>
                      </a:r>
                      <a:endParaRPr lang="nl-BE" sz="1400" dirty="0">
                        <a:effectLst/>
                      </a:endParaRPr>
                    </a:p>
                    <a:p>
                      <a:pPr marL="34290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nl-BE" sz="1400" dirty="0">
                          <a:effectLst/>
                        </a:rPr>
                        <a:t>Al </a:t>
                      </a:r>
                      <a:r>
                        <a:rPr lang="nl-BE" sz="1400" dirty="0" err="1">
                          <a:effectLst/>
                        </a:rPr>
                        <a:t>cabo</a:t>
                      </a:r>
                      <a:r>
                        <a:rPr lang="nl-BE" sz="1400" dirty="0">
                          <a:effectLst/>
                        </a:rPr>
                        <a:t> de </a:t>
                      </a:r>
                      <a:r>
                        <a:rPr lang="nl-BE" sz="1400" dirty="0" err="1">
                          <a:effectLst/>
                        </a:rPr>
                        <a:t>unos</a:t>
                      </a:r>
                      <a:r>
                        <a:rPr lang="nl-BE" sz="1400" dirty="0">
                          <a:effectLst/>
                        </a:rPr>
                        <a:t> </a:t>
                      </a:r>
                      <a:r>
                        <a:rPr lang="nl-BE" sz="1400" dirty="0" err="1">
                          <a:effectLst/>
                        </a:rPr>
                        <a:t>años</a:t>
                      </a:r>
                      <a:r>
                        <a:rPr lang="nl-BE" sz="1400" dirty="0">
                          <a:effectLst/>
                        </a:rPr>
                        <a:t> </a:t>
                      </a:r>
                      <a:r>
                        <a:rPr lang="nl-BE" sz="1400" dirty="0" err="1">
                          <a:effectLst/>
                        </a:rPr>
                        <a:t>hizo</a:t>
                      </a:r>
                      <a:r>
                        <a:rPr lang="nl-BE" sz="1400" dirty="0">
                          <a:effectLst/>
                        </a:rPr>
                        <a:t> </a:t>
                      </a:r>
                      <a:r>
                        <a:rPr lang="nl-BE" sz="1400" dirty="0" err="1">
                          <a:effectLst/>
                        </a:rPr>
                        <a:t>conciertos</a:t>
                      </a:r>
                      <a:endParaRPr lang="nl-BE" sz="1400" dirty="0">
                        <a:effectLst/>
                      </a:endParaRPr>
                    </a:p>
                    <a:p>
                      <a:pPr marL="34290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400" dirty="0">
                          <a:effectLst/>
                        </a:rPr>
                        <a:t>Se </a:t>
                      </a:r>
                      <a:r>
                        <a:rPr lang="en-US" sz="1400" dirty="0" err="1">
                          <a:effectLst/>
                        </a:rPr>
                        <a:t>volvió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muy</a:t>
                      </a:r>
                      <a:r>
                        <a:rPr lang="en-US" sz="1400" dirty="0">
                          <a:effectLst/>
                        </a:rPr>
                        <a:t> amoroso con una </a:t>
                      </a:r>
                      <a:r>
                        <a:rPr lang="en-US" sz="1400" dirty="0" err="1">
                          <a:effectLst/>
                        </a:rPr>
                        <a:t>mujer</a:t>
                      </a:r>
                      <a:r>
                        <a:rPr lang="en-US" sz="1400" dirty="0">
                          <a:effectLst/>
                        </a:rPr>
                        <a:t> que </a:t>
                      </a:r>
                      <a:r>
                        <a:rPr lang="en-US" sz="1400" dirty="0" err="1">
                          <a:effectLst/>
                        </a:rPr>
                        <a:t>conoció</a:t>
                      </a:r>
                      <a:endParaRPr lang="nl-BE" sz="1400" dirty="0">
                        <a:effectLst/>
                      </a:endParaRPr>
                    </a:p>
                    <a:p>
                      <a:pPr marL="34290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400" dirty="0">
                          <a:effectLst/>
                        </a:rPr>
                        <a:t>Toda </a:t>
                      </a:r>
                      <a:r>
                        <a:rPr lang="en-US" sz="1400" dirty="0" err="1">
                          <a:effectLst/>
                        </a:rPr>
                        <a:t>su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vida</a:t>
                      </a:r>
                      <a:r>
                        <a:rPr lang="en-US" sz="1400" dirty="0">
                          <a:effectLst/>
                        </a:rPr>
                        <a:t> no ha </a:t>
                      </a:r>
                      <a:r>
                        <a:rPr lang="en-US" sz="1400" dirty="0" err="1">
                          <a:effectLst/>
                        </a:rPr>
                        <a:t>pensado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aislarse</a:t>
                      </a:r>
                      <a:endParaRPr lang="nl-BE" sz="1400" dirty="0">
                        <a:effectLst/>
                      </a:endParaRPr>
                    </a:p>
                    <a:p>
                      <a:pPr marL="34290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400" dirty="0">
                          <a:effectLst/>
                        </a:rPr>
                        <a:t>Un </a:t>
                      </a:r>
                      <a:r>
                        <a:rPr lang="en-US" sz="1400" dirty="0" err="1">
                          <a:effectLst/>
                        </a:rPr>
                        <a:t>día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encontró</a:t>
                      </a:r>
                      <a:r>
                        <a:rPr lang="en-US" sz="1400" dirty="0">
                          <a:effectLst/>
                        </a:rPr>
                        <a:t> a la </a:t>
                      </a:r>
                      <a:r>
                        <a:rPr lang="en-US" sz="1400" dirty="0" err="1">
                          <a:effectLst/>
                        </a:rPr>
                        <a:t>mujer</a:t>
                      </a:r>
                      <a:r>
                        <a:rPr lang="en-US" sz="1400" dirty="0">
                          <a:effectLst/>
                        </a:rPr>
                        <a:t> de sus </a:t>
                      </a:r>
                      <a:r>
                        <a:rPr lang="en-US" sz="1400" dirty="0" err="1">
                          <a:effectLst/>
                        </a:rPr>
                        <a:t>sueños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endParaRPr lang="nl-BE" sz="1400" dirty="0">
                        <a:effectLst/>
                      </a:endParaRPr>
                    </a:p>
                    <a:p>
                      <a:pPr marL="34290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nl-BE" sz="1400" dirty="0">
                          <a:effectLst/>
                        </a:rPr>
                        <a:t>Al </a:t>
                      </a:r>
                      <a:r>
                        <a:rPr lang="nl-BE" sz="1400" dirty="0" err="1">
                          <a:effectLst/>
                        </a:rPr>
                        <a:t>cabo</a:t>
                      </a:r>
                      <a:r>
                        <a:rPr lang="nl-BE" sz="1400" dirty="0">
                          <a:effectLst/>
                        </a:rPr>
                        <a:t> de </a:t>
                      </a:r>
                      <a:r>
                        <a:rPr lang="nl-BE" sz="1400" dirty="0" err="1">
                          <a:effectLst/>
                        </a:rPr>
                        <a:t>unos</a:t>
                      </a:r>
                      <a:r>
                        <a:rPr lang="nl-BE" sz="1400" dirty="0">
                          <a:effectLst/>
                        </a:rPr>
                        <a:t> </a:t>
                      </a:r>
                      <a:r>
                        <a:rPr lang="nl-BE" sz="1400" dirty="0" err="1">
                          <a:effectLst/>
                        </a:rPr>
                        <a:t>meses</a:t>
                      </a:r>
                      <a:r>
                        <a:rPr lang="nl-BE" sz="1400" dirty="0">
                          <a:effectLst/>
                        </a:rPr>
                        <a:t> </a:t>
                      </a:r>
                      <a:r>
                        <a:rPr lang="nl-BE" sz="1400" dirty="0" err="1">
                          <a:effectLst/>
                        </a:rPr>
                        <a:t>dejó</a:t>
                      </a:r>
                      <a:r>
                        <a:rPr lang="nl-BE" sz="1400" dirty="0">
                          <a:effectLst/>
                        </a:rPr>
                        <a:t> </a:t>
                      </a:r>
                      <a:r>
                        <a:rPr lang="nl-BE" sz="1400" dirty="0" err="1">
                          <a:effectLst/>
                        </a:rPr>
                        <a:t>su</a:t>
                      </a:r>
                      <a:r>
                        <a:rPr lang="nl-BE" sz="1400" dirty="0">
                          <a:effectLst/>
                        </a:rPr>
                        <a:t> </a:t>
                      </a:r>
                      <a:r>
                        <a:rPr lang="nl-BE" sz="1400" dirty="0" err="1">
                          <a:effectLst/>
                        </a:rPr>
                        <a:t>mujer</a:t>
                      </a:r>
                      <a:endParaRPr lang="nl-BE" sz="1400" dirty="0">
                        <a:effectLst/>
                      </a:endParaRPr>
                    </a:p>
                    <a:p>
                      <a:pPr marL="34290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400" dirty="0" err="1">
                          <a:effectLst/>
                        </a:rPr>
                        <a:t>Después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ganaba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mucho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dinero</a:t>
                      </a:r>
                      <a:r>
                        <a:rPr lang="en-US" sz="1400" dirty="0">
                          <a:effectLst/>
                        </a:rPr>
                        <a:t> y </a:t>
                      </a:r>
                      <a:r>
                        <a:rPr lang="en-US" sz="1400" dirty="0" err="1">
                          <a:effectLst/>
                        </a:rPr>
                        <a:t>tuve</a:t>
                      </a:r>
                      <a:r>
                        <a:rPr lang="en-US" sz="1400" dirty="0">
                          <a:effectLst/>
                        </a:rPr>
                        <a:t> a </a:t>
                      </a:r>
                      <a:r>
                        <a:rPr lang="en-US" sz="1400" dirty="0" err="1">
                          <a:effectLst/>
                        </a:rPr>
                        <a:t>muchos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fanáticos</a:t>
                      </a:r>
                      <a:endParaRPr lang="nl-BE" sz="1400" dirty="0">
                        <a:effectLst/>
                      </a:endParaRPr>
                    </a:p>
                    <a:p>
                      <a:pPr marL="34290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nl-BE" sz="1400" dirty="0" err="1">
                          <a:effectLst/>
                        </a:rPr>
                        <a:t>Soñó</a:t>
                      </a:r>
                      <a:r>
                        <a:rPr lang="nl-BE" sz="1400" dirty="0">
                          <a:effectLst/>
                        </a:rPr>
                        <a:t> </a:t>
                      </a:r>
                      <a:r>
                        <a:rPr lang="nl-BE" sz="1400" dirty="0" err="1">
                          <a:effectLst/>
                        </a:rPr>
                        <a:t>retirarse</a:t>
                      </a:r>
                      <a:r>
                        <a:rPr lang="nl-BE" sz="1400" dirty="0">
                          <a:effectLst/>
                        </a:rPr>
                        <a:t> en </a:t>
                      </a:r>
                      <a:r>
                        <a:rPr lang="nl-BE" sz="1400" dirty="0" err="1">
                          <a:effectLst/>
                        </a:rPr>
                        <a:t>un</a:t>
                      </a:r>
                      <a:r>
                        <a:rPr lang="nl-BE" sz="1400" dirty="0">
                          <a:effectLst/>
                        </a:rPr>
                        <a:t> </a:t>
                      </a:r>
                      <a:r>
                        <a:rPr lang="nl-BE" sz="1400" dirty="0" err="1">
                          <a:effectLst/>
                        </a:rPr>
                        <a:t>isla</a:t>
                      </a:r>
                      <a:endParaRPr lang="nl-BE" sz="1400" dirty="0">
                        <a:effectLst/>
                      </a:endParaRPr>
                    </a:p>
                    <a:p>
                      <a:pPr marL="34290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400" dirty="0" err="1">
                          <a:effectLst/>
                        </a:rPr>
                        <a:t>Después</a:t>
                      </a:r>
                      <a:r>
                        <a:rPr lang="en-US" sz="1400" dirty="0">
                          <a:effectLst/>
                        </a:rPr>
                        <a:t> de que </a:t>
                      </a:r>
                      <a:r>
                        <a:rPr lang="en-US" sz="1400" dirty="0" err="1">
                          <a:effectLst/>
                        </a:rPr>
                        <a:t>su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esposa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falleció</a:t>
                      </a:r>
                      <a:r>
                        <a:rPr lang="en-US" sz="1400" dirty="0">
                          <a:effectLst/>
                        </a:rPr>
                        <a:t>, se </a:t>
                      </a:r>
                      <a:r>
                        <a:rPr lang="en-US" sz="1400" dirty="0" err="1">
                          <a:effectLst/>
                        </a:rPr>
                        <a:t>retiró</a:t>
                      </a:r>
                      <a:r>
                        <a:rPr lang="en-US" sz="1400" dirty="0">
                          <a:effectLst/>
                        </a:rPr>
                        <a:t> y </a:t>
                      </a:r>
                      <a:r>
                        <a:rPr lang="en-US" sz="1400" dirty="0" err="1">
                          <a:effectLst/>
                        </a:rPr>
                        <a:t>escribió</a:t>
                      </a:r>
                      <a:r>
                        <a:rPr lang="en-US" sz="1400" dirty="0">
                          <a:effectLst/>
                        </a:rPr>
                        <a:t> canciones hasta </a:t>
                      </a:r>
                      <a:r>
                        <a:rPr lang="en-US" sz="1400" dirty="0" err="1">
                          <a:effectLst/>
                        </a:rPr>
                        <a:t>su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muerto</a:t>
                      </a:r>
                      <a:endParaRPr lang="nl-BE" sz="1400" dirty="0">
                        <a:effectLst/>
                      </a:endParaRPr>
                    </a:p>
                    <a:p>
                      <a:pPr marL="34290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400" dirty="0">
                          <a:effectLst/>
                        </a:rPr>
                        <a:t>A los 18 </a:t>
                      </a:r>
                      <a:r>
                        <a:rPr lang="en-US" sz="1400" dirty="0" err="1">
                          <a:effectLst/>
                        </a:rPr>
                        <a:t>recibí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su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coche</a:t>
                      </a:r>
                      <a:endParaRPr lang="nl-BE" sz="1400" dirty="0">
                        <a:effectLst/>
                      </a:endParaRPr>
                    </a:p>
                  </a:txBody>
                  <a:tcPr marL="34409" marR="34409" marT="0" marB="0"/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r>
                        <a:rPr lang="en-US" sz="1800" dirty="0" err="1">
                          <a:effectLst/>
                        </a:rPr>
                        <a:t>empezó</a:t>
                      </a:r>
                      <a:endParaRPr lang="en-US" sz="1800" dirty="0">
                        <a:effectLst/>
                      </a:endParaRPr>
                    </a:p>
                    <a:p>
                      <a:pPr marL="228600" indent="-2286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800" dirty="0">
                          <a:effectLst/>
                        </a:rPr>
                        <a:t>Se </a:t>
                      </a:r>
                      <a:r>
                        <a:rPr lang="en-US" sz="1800" dirty="0" err="1">
                          <a:effectLst/>
                        </a:rPr>
                        <a:t>rompió</a:t>
                      </a:r>
                      <a:endParaRPr lang="en-US" sz="1800" dirty="0">
                        <a:effectLst/>
                      </a:endParaRPr>
                    </a:p>
                    <a:p>
                      <a:pPr marL="228600" indent="-2286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800" dirty="0">
                          <a:effectLst/>
                        </a:rPr>
                        <a:t>Para </a:t>
                      </a:r>
                      <a:r>
                        <a:rPr lang="en-US" sz="1800" dirty="0" err="1">
                          <a:effectLst/>
                        </a:rPr>
                        <a:t>obtener</a:t>
                      </a:r>
                      <a:r>
                        <a:rPr lang="en-US" sz="1800" dirty="0">
                          <a:effectLst/>
                        </a:rPr>
                        <a:t> el </a:t>
                      </a:r>
                      <a:r>
                        <a:rPr lang="en-US" sz="1800" dirty="0" err="1">
                          <a:effectLst/>
                        </a:rPr>
                        <a:t>autógrafo</a:t>
                      </a:r>
                      <a:endParaRPr lang="en-US" sz="1800" dirty="0">
                        <a:effectLst/>
                      </a:endParaRPr>
                    </a:p>
                    <a:p>
                      <a:pPr marL="228600" indent="-2286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800" dirty="0">
                          <a:effectLst/>
                        </a:rPr>
                        <a:t>He </a:t>
                      </a:r>
                      <a:r>
                        <a:rPr lang="en-US" sz="1800" dirty="0" err="1">
                          <a:effectLst/>
                        </a:rPr>
                        <a:t>entendido</a:t>
                      </a:r>
                      <a:r>
                        <a:rPr lang="en-US" sz="1800" dirty="0">
                          <a:effectLst/>
                        </a:rPr>
                        <a:t> bien</a:t>
                      </a:r>
                    </a:p>
                    <a:p>
                      <a:pPr marL="228600" indent="-2286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800" dirty="0" err="1">
                          <a:effectLst/>
                        </a:rPr>
                        <a:t>Soñando</a:t>
                      </a:r>
                      <a:r>
                        <a:rPr lang="en-US" sz="1800" dirty="0">
                          <a:effectLst/>
                        </a:rPr>
                        <a:t> con </a:t>
                      </a:r>
                      <a:r>
                        <a:rPr lang="en-US" sz="1800" dirty="0" err="1">
                          <a:effectLst/>
                        </a:rPr>
                        <a:t>llegar</a:t>
                      </a:r>
                      <a:r>
                        <a:rPr lang="en-US" sz="1800" dirty="0">
                          <a:effectLst/>
                        </a:rPr>
                        <a:t> a ser / </a:t>
                      </a:r>
                      <a:r>
                        <a:rPr lang="en-US" sz="1800" dirty="0" err="1">
                          <a:effectLst/>
                        </a:rPr>
                        <a:t>lograr</a:t>
                      </a:r>
                      <a:r>
                        <a:rPr lang="en-US" sz="1800" dirty="0">
                          <a:effectLst/>
                        </a:rPr>
                        <a:t> ser</a:t>
                      </a:r>
                    </a:p>
                    <a:p>
                      <a:pPr marL="228600" indent="-2286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800" dirty="0" err="1">
                          <a:effectLst/>
                        </a:rPr>
                        <a:t>Cuarentena</a:t>
                      </a:r>
                      <a:endParaRPr lang="en-US" sz="1800" dirty="0">
                        <a:effectLst/>
                      </a:endParaRPr>
                    </a:p>
                    <a:p>
                      <a:pPr marL="228600" indent="-2286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800" dirty="0" err="1">
                          <a:effectLst/>
                        </a:rPr>
                        <a:t>Desde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su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nacimiento</a:t>
                      </a:r>
                      <a:r>
                        <a:rPr lang="en-US" sz="1800" dirty="0">
                          <a:effectLst/>
                        </a:rPr>
                        <a:t>/</a:t>
                      </a:r>
                      <a:r>
                        <a:rPr lang="en-US" sz="1800" dirty="0" err="1">
                          <a:effectLst/>
                        </a:rPr>
                        <a:t>sería</a:t>
                      </a:r>
                      <a:endParaRPr lang="en-US" sz="1800" dirty="0">
                        <a:effectLst/>
                      </a:endParaRPr>
                    </a:p>
                    <a:p>
                      <a:pPr marL="228600" indent="-2286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800" dirty="0" err="1">
                          <a:effectLst/>
                        </a:rPr>
                        <a:t>Oían</a:t>
                      </a:r>
                      <a:r>
                        <a:rPr lang="en-US" sz="1800" dirty="0">
                          <a:effectLst/>
                        </a:rPr>
                        <a:t> /</a:t>
                      </a:r>
                      <a:r>
                        <a:rPr lang="en-US" sz="1800" dirty="0" err="1">
                          <a:effectLst/>
                        </a:rPr>
                        <a:t>componía</a:t>
                      </a:r>
                      <a:endParaRPr lang="en-US" sz="1800" dirty="0">
                        <a:effectLst/>
                      </a:endParaRPr>
                    </a:p>
                    <a:p>
                      <a:pPr marL="228600" indent="-2286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800" dirty="0" err="1">
                          <a:effectLst/>
                        </a:rPr>
                        <a:t>Condujo</a:t>
                      </a:r>
                      <a:endParaRPr lang="en-US" sz="1800" dirty="0">
                        <a:effectLst/>
                      </a:endParaRPr>
                    </a:p>
                    <a:p>
                      <a:pPr marL="228600" indent="-2286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dio</a:t>
                      </a:r>
                      <a:endParaRPr lang="en-US" sz="1800" dirty="0">
                        <a:effectLst/>
                      </a:endParaRPr>
                    </a:p>
                    <a:p>
                      <a:pPr marL="228600" indent="-2286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800" dirty="0">
                          <a:effectLst/>
                        </a:rPr>
                        <a:t>Se </a:t>
                      </a:r>
                      <a:r>
                        <a:rPr lang="en-US" sz="1800" dirty="0" err="1">
                          <a:effectLst/>
                        </a:rPr>
                        <a:t>enamoró</a:t>
                      </a:r>
                      <a:r>
                        <a:rPr lang="en-US" sz="1800" dirty="0">
                          <a:effectLst/>
                        </a:rPr>
                        <a:t> de</a:t>
                      </a:r>
                    </a:p>
                    <a:p>
                      <a:pPr marL="228600" indent="-2286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800" dirty="0" err="1">
                          <a:effectLst/>
                        </a:rPr>
                        <a:t>Nunca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pensó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en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aislarse</a:t>
                      </a:r>
                      <a:endParaRPr lang="en-US" sz="1800" dirty="0">
                        <a:effectLst/>
                      </a:endParaRPr>
                    </a:p>
                    <a:p>
                      <a:pPr marL="228600" indent="-2286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800" dirty="0" err="1">
                          <a:effectLst/>
                        </a:rPr>
                        <a:t>Conoció</a:t>
                      </a:r>
                      <a:endParaRPr lang="en-US" sz="1800" dirty="0">
                        <a:effectLst/>
                      </a:endParaRPr>
                    </a:p>
                    <a:p>
                      <a:pPr marL="228600" indent="-2286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800" dirty="0" err="1">
                          <a:effectLst/>
                        </a:rPr>
                        <a:t>Dejó</a:t>
                      </a:r>
                      <a:r>
                        <a:rPr lang="en-US" sz="1800" dirty="0">
                          <a:effectLst/>
                        </a:rPr>
                        <a:t> a</a:t>
                      </a:r>
                    </a:p>
                    <a:p>
                      <a:pPr marL="228600" indent="-2286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800" dirty="0" err="1">
                          <a:effectLst/>
                        </a:rPr>
                        <a:t>Ganó</a:t>
                      </a:r>
                      <a:r>
                        <a:rPr lang="en-US" sz="1800" dirty="0">
                          <a:effectLst/>
                        </a:rPr>
                        <a:t> / </a:t>
                      </a:r>
                      <a:r>
                        <a:rPr lang="en-US" sz="1800" dirty="0" err="1">
                          <a:effectLst/>
                        </a:rPr>
                        <a:t>tuvo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muchos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admiradores</a:t>
                      </a:r>
                      <a:r>
                        <a:rPr lang="en-US" sz="1800" dirty="0">
                          <a:effectLst/>
                        </a:rPr>
                        <a:t> /fans</a:t>
                      </a:r>
                    </a:p>
                    <a:p>
                      <a:pPr marL="228600" indent="-2286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800" dirty="0" err="1">
                          <a:effectLst/>
                        </a:rPr>
                        <a:t>Soño</a:t>
                      </a:r>
                      <a:r>
                        <a:rPr lang="en-US" sz="1800" dirty="0">
                          <a:effectLst/>
                        </a:rPr>
                        <a:t> con / </a:t>
                      </a:r>
                      <a:r>
                        <a:rPr lang="en-US" sz="1800" dirty="0" err="1">
                          <a:effectLst/>
                        </a:rPr>
                        <a:t>retirarse</a:t>
                      </a:r>
                      <a:r>
                        <a:rPr lang="en-US" sz="1800" dirty="0">
                          <a:effectLst/>
                        </a:rPr>
                        <a:t> a </a:t>
                      </a:r>
                    </a:p>
                    <a:p>
                      <a:pPr marL="228600" indent="-2286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falleciera</a:t>
                      </a:r>
                      <a:r>
                        <a:rPr lang="en-US" sz="1800" dirty="0">
                          <a:effectLst/>
                        </a:rPr>
                        <a:t>/</a:t>
                      </a:r>
                      <a:r>
                        <a:rPr lang="en-US" sz="1800" dirty="0" err="1">
                          <a:effectLst/>
                        </a:rPr>
                        <a:t>muerte</a:t>
                      </a:r>
                      <a:endParaRPr lang="en-US" sz="1800" dirty="0">
                        <a:effectLst/>
                      </a:endParaRPr>
                    </a:p>
                    <a:p>
                      <a:pPr marL="228600" indent="-2286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800" dirty="0" err="1">
                          <a:effectLst/>
                        </a:rPr>
                        <a:t>recibió</a:t>
                      </a:r>
                      <a:endParaRPr lang="en-US" sz="1800" dirty="0">
                        <a:effectLst/>
                      </a:endParaRPr>
                    </a:p>
                    <a:p>
                      <a:pPr marL="228600" indent="-2286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n-US" sz="1600" dirty="0">
                        <a:effectLst/>
                      </a:endParaRPr>
                    </a:p>
                  </a:txBody>
                  <a:tcPr marL="34409" marR="34409" marT="0" marB="0"/>
                </a:tc>
                <a:extLst>
                  <a:ext uri="{0D108BD9-81ED-4DB2-BD59-A6C34878D82A}">
                    <a16:rowId xmlns:a16="http://schemas.microsoft.com/office/drawing/2014/main" val="6860065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211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03A0CAE7-022B-4840-B6F2-CBADE982B9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9243665"/>
              </p:ext>
            </p:extLst>
          </p:nvPr>
        </p:nvGraphicFramePr>
        <p:xfrm>
          <a:off x="755872" y="327787"/>
          <a:ext cx="10820935" cy="63325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06697">
                  <a:extLst>
                    <a:ext uri="{9D8B030D-6E8A-4147-A177-3AD203B41FA5}">
                      <a16:colId xmlns:a16="http://schemas.microsoft.com/office/drawing/2014/main" val="3908896183"/>
                    </a:ext>
                  </a:extLst>
                </a:gridCol>
                <a:gridCol w="5914238">
                  <a:extLst>
                    <a:ext uri="{9D8B030D-6E8A-4147-A177-3AD203B41FA5}">
                      <a16:colId xmlns:a16="http://schemas.microsoft.com/office/drawing/2014/main" val="894024560"/>
                    </a:ext>
                  </a:extLst>
                </a:gridCol>
              </a:tblGrid>
              <a:tr h="3018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3200">
                          <a:effectLst/>
                        </a:rPr>
                        <a:t>Así se ha dicho</a:t>
                      </a:r>
                      <a:endParaRPr lang="nl-B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409" marR="344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 err="1">
                          <a:effectLst/>
                        </a:rPr>
                        <a:t>Así</a:t>
                      </a:r>
                      <a:r>
                        <a:rPr lang="en-US" sz="3200" dirty="0">
                          <a:effectLst/>
                        </a:rPr>
                        <a:t> se </a:t>
                      </a:r>
                      <a:r>
                        <a:rPr lang="en-US" sz="3200" dirty="0" err="1">
                          <a:effectLst/>
                        </a:rPr>
                        <a:t>tiene</a:t>
                      </a:r>
                      <a:r>
                        <a:rPr lang="en-US" sz="3200" dirty="0">
                          <a:effectLst/>
                        </a:rPr>
                        <a:t> que </a:t>
                      </a:r>
                      <a:r>
                        <a:rPr lang="en-US" sz="3200" dirty="0" err="1">
                          <a:effectLst/>
                        </a:rPr>
                        <a:t>decir</a:t>
                      </a:r>
                      <a:endParaRPr lang="nl-B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409" marR="34409" marT="0" marB="0"/>
                </a:tc>
                <a:extLst>
                  <a:ext uri="{0D108BD9-81ED-4DB2-BD59-A6C34878D82A}">
                    <a16:rowId xmlns:a16="http://schemas.microsoft.com/office/drawing/2014/main" val="158027237"/>
                  </a:ext>
                </a:extLst>
              </a:tr>
              <a:tr h="51517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</a:rPr>
                        <a:t> </a:t>
                      </a:r>
                      <a:endParaRPr lang="nl-BE" sz="600" dirty="0">
                        <a:effectLst/>
                      </a:endParaRPr>
                    </a:p>
                    <a:p>
                      <a:pPr marL="34290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 startAt="19"/>
                      </a:pPr>
                      <a:r>
                        <a:rPr lang="nl-BE" sz="1400" dirty="0" err="1">
                          <a:effectLst/>
                        </a:rPr>
                        <a:t>Facundo</a:t>
                      </a:r>
                      <a:r>
                        <a:rPr lang="nl-BE" sz="1400" dirty="0">
                          <a:effectLst/>
                        </a:rPr>
                        <a:t> se </a:t>
                      </a:r>
                      <a:r>
                        <a:rPr lang="nl-BE" sz="1400" dirty="0" err="1">
                          <a:effectLst/>
                        </a:rPr>
                        <a:t>convertió</a:t>
                      </a:r>
                      <a:r>
                        <a:rPr lang="nl-BE" sz="1400" dirty="0">
                          <a:effectLst/>
                        </a:rPr>
                        <a:t> en </a:t>
                      </a:r>
                      <a:r>
                        <a:rPr lang="nl-BE" sz="1400" dirty="0" err="1">
                          <a:effectLst/>
                        </a:rPr>
                        <a:t>una</a:t>
                      </a:r>
                      <a:r>
                        <a:rPr lang="nl-BE" sz="1400" dirty="0">
                          <a:effectLst/>
                        </a:rPr>
                        <a:t> persona</a:t>
                      </a:r>
                    </a:p>
                    <a:p>
                      <a:pPr marL="34290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 startAt="19"/>
                      </a:pPr>
                      <a:r>
                        <a:rPr lang="nl-BE" sz="1400" dirty="0" err="1">
                          <a:effectLst/>
                        </a:rPr>
                        <a:t>Entró</a:t>
                      </a:r>
                      <a:r>
                        <a:rPr lang="nl-BE" sz="1400" dirty="0">
                          <a:effectLst/>
                        </a:rPr>
                        <a:t> en </a:t>
                      </a:r>
                      <a:r>
                        <a:rPr lang="nl-BE" sz="1400" dirty="0" err="1">
                          <a:effectLst/>
                        </a:rPr>
                        <a:t>un</a:t>
                      </a:r>
                      <a:r>
                        <a:rPr lang="nl-BE" sz="1400" dirty="0">
                          <a:effectLst/>
                        </a:rPr>
                        <a:t> </a:t>
                      </a:r>
                      <a:r>
                        <a:rPr lang="nl-BE" sz="1400" dirty="0" err="1">
                          <a:effectLst/>
                        </a:rPr>
                        <a:t>monasterio</a:t>
                      </a:r>
                      <a:r>
                        <a:rPr lang="nl-BE" sz="1400" dirty="0">
                          <a:effectLst/>
                        </a:rPr>
                        <a:t> para </a:t>
                      </a:r>
                      <a:r>
                        <a:rPr lang="nl-BE" sz="1400" dirty="0" err="1">
                          <a:effectLst/>
                        </a:rPr>
                        <a:t>pensar</a:t>
                      </a:r>
                      <a:r>
                        <a:rPr lang="nl-BE" sz="1400" dirty="0">
                          <a:effectLst/>
                        </a:rPr>
                        <a:t> de </a:t>
                      </a:r>
                      <a:r>
                        <a:rPr lang="nl-BE" sz="1400" dirty="0" err="1">
                          <a:effectLst/>
                        </a:rPr>
                        <a:t>su</a:t>
                      </a:r>
                      <a:r>
                        <a:rPr lang="nl-BE" sz="1400" dirty="0">
                          <a:effectLst/>
                        </a:rPr>
                        <a:t> </a:t>
                      </a:r>
                      <a:r>
                        <a:rPr lang="nl-BE" sz="1400" dirty="0" err="1">
                          <a:effectLst/>
                        </a:rPr>
                        <a:t>vida</a:t>
                      </a:r>
                      <a:endParaRPr lang="nl-BE" sz="1400" dirty="0">
                        <a:effectLst/>
                      </a:endParaRPr>
                    </a:p>
                    <a:p>
                      <a:pPr marL="34290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 startAt="19"/>
                      </a:pPr>
                      <a:r>
                        <a:rPr lang="en-US" sz="1400" dirty="0">
                          <a:effectLst/>
                        </a:rPr>
                        <a:t>Facundo </a:t>
                      </a:r>
                      <a:r>
                        <a:rPr lang="en-US" sz="1400" dirty="0" err="1">
                          <a:effectLst/>
                        </a:rPr>
                        <a:t>trabajo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en</a:t>
                      </a:r>
                      <a:r>
                        <a:rPr lang="en-US" sz="1400" dirty="0">
                          <a:effectLst/>
                        </a:rPr>
                        <a:t> una </a:t>
                      </a:r>
                      <a:r>
                        <a:rPr lang="en-US" sz="1400" dirty="0" err="1">
                          <a:effectLst/>
                        </a:rPr>
                        <a:t>granja</a:t>
                      </a:r>
                      <a:endParaRPr lang="nl-BE" sz="1400" dirty="0">
                        <a:effectLst/>
                      </a:endParaRPr>
                    </a:p>
                    <a:p>
                      <a:pPr marL="34290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 startAt="19"/>
                      </a:pPr>
                      <a:r>
                        <a:rPr lang="en-US" sz="1400" dirty="0">
                          <a:effectLst/>
                        </a:rPr>
                        <a:t>Durante 5 </a:t>
                      </a:r>
                      <a:r>
                        <a:rPr lang="en-US" sz="1400" dirty="0" err="1">
                          <a:effectLst/>
                        </a:rPr>
                        <a:t>años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trabaja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mucho</a:t>
                      </a:r>
                      <a:endParaRPr lang="nl-BE" sz="1400" dirty="0">
                        <a:effectLst/>
                      </a:endParaRPr>
                    </a:p>
                    <a:p>
                      <a:pPr marL="34290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 startAt="19"/>
                      </a:pPr>
                      <a:r>
                        <a:rPr lang="en-US" sz="1400" dirty="0">
                          <a:effectLst/>
                        </a:rPr>
                        <a:t>Se </a:t>
                      </a:r>
                      <a:r>
                        <a:rPr lang="en-US" sz="1400" dirty="0" err="1">
                          <a:effectLst/>
                        </a:rPr>
                        <a:t>casó</a:t>
                      </a:r>
                      <a:r>
                        <a:rPr lang="en-US" sz="1400" dirty="0">
                          <a:effectLst/>
                        </a:rPr>
                        <a:t> con una </a:t>
                      </a:r>
                      <a:r>
                        <a:rPr lang="en-US" sz="1400" dirty="0" err="1">
                          <a:effectLst/>
                        </a:rPr>
                        <a:t>chica</a:t>
                      </a:r>
                      <a:r>
                        <a:rPr lang="en-US" sz="1400" dirty="0">
                          <a:effectLst/>
                        </a:rPr>
                        <a:t> americano</a:t>
                      </a:r>
                      <a:endParaRPr lang="nl-BE" sz="1400" dirty="0">
                        <a:effectLst/>
                      </a:endParaRPr>
                    </a:p>
                    <a:p>
                      <a:pPr marL="34290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 startAt="19"/>
                      </a:pPr>
                      <a:r>
                        <a:rPr lang="en-US" sz="1400" dirty="0">
                          <a:effectLst/>
                        </a:rPr>
                        <a:t>De </a:t>
                      </a:r>
                      <a:r>
                        <a:rPr lang="en-US" sz="1400" dirty="0" err="1">
                          <a:effectLst/>
                        </a:rPr>
                        <a:t>niño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creo</a:t>
                      </a:r>
                      <a:r>
                        <a:rPr lang="en-US" sz="1400" dirty="0">
                          <a:effectLst/>
                        </a:rPr>
                        <a:t> que la </a:t>
                      </a:r>
                      <a:r>
                        <a:rPr lang="en-US" sz="1400" dirty="0" err="1">
                          <a:effectLst/>
                        </a:rPr>
                        <a:t>música</a:t>
                      </a:r>
                      <a:r>
                        <a:rPr lang="en-US" sz="1400" dirty="0">
                          <a:effectLst/>
                        </a:rPr>
                        <a:t> era </a:t>
                      </a:r>
                      <a:r>
                        <a:rPr lang="en-US" sz="1400" dirty="0" err="1">
                          <a:effectLst/>
                        </a:rPr>
                        <a:t>su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destino</a:t>
                      </a:r>
                      <a:r>
                        <a:rPr lang="en-US" sz="1400" dirty="0">
                          <a:effectLst/>
                        </a:rPr>
                        <a:t>, un </a:t>
                      </a:r>
                      <a:r>
                        <a:rPr lang="en-US" sz="1400" dirty="0" err="1">
                          <a:effectLst/>
                        </a:rPr>
                        <a:t>tío</a:t>
                      </a:r>
                      <a:r>
                        <a:rPr lang="en-US" sz="1400" dirty="0">
                          <a:effectLst/>
                        </a:rPr>
                        <a:t> le </a:t>
                      </a:r>
                      <a:r>
                        <a:rPr lang="en-US" sz="1400" dirty="0" err="1">
                          <a:effectLst/>
                        </a:rPr>
                        <a:t>regaló</a:t>
                      </a:r>
                      <a:r>
                        <a:rPr lang="en-US" sz="1400" dirty="0">
                          <a:effectLst/>
                        </a:rPr>
                        <a:t> una </a:t>
                      </a:r>
                      <a:r>
                        <a:rPr lang="en-US" sz="1400" dirty="0" err="1">
                          <a:effectLst/>
                        </a:rPr>
                        <a:t>guitarra</a:t>
                      </a:r>
                      <a:r>
                        <a:rPr lang="en-US" sz="1400" dirty="0">
                          <a:effectLst/>
                        </a:rPr>
                        <a:t> y </a:t>
                      </a:r>
                      <a:r>
                        <a:rPr lang="en-US" sz="1400" dirty="0" err="1">
                          <a:effectLst/>
                        </a:rPr>
                        <a:t>aprendí</a:t>
                      </a:r>
                      <a:r>
                        <a:rPr lang="en-US" sz="1400" dirty="0">
                          <a:effectLst/>
                        </a:rPr>
                        <a:t> a </a:t>
                      </a:r>
                      <a:r>
                        <a:rPr lang="en-US" sz="1400" dirty="0" err="1">
                          <a:effectLst/>
                        </a:rPr>
                        <a:t>tocarla</a:t>
                      </a:r>
                      <a:endParaRPr lang="nl-BE" sz="1400" dirty="0">
                        <a:effectLst/>
                      </a:endParaRPr>
                    </a:p>
                    <a:p>
                      <a:pPr marL="34290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 startAt="19"/>
                      </a:pPr>
                      <a:r>
                        <a:rPr lang="en-US" sz="1400" dirty="0">
                          <a:effectLst/>
                        </a:rPr>
                        <a:t>A causa de </a:t>
                      </a:r>
                      <a:r>
                        <a:rPr lang="en-US" sz="1400" dirty="0" err="1">
                          <a:effectLst/>
                        </a:rPr>
                        <a:t>su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éxito</a:t>
                      </a:r>
                      <a:r>
                        <a:rPr lang="en-US" sz="1400" dirty="0">
                          <a:effectLst/>
                        </a:rPr>
                        <a:t> se </a:t>
                      </a:r>
                      <a:r>
                        <a:rPr lang="en-US" sz="1400" dirty="0" err="1">
                          <a:effectLst/>
                        </a:rPr>
                        <a:t>hizo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famoso</a:t>
                      </a:r>
                      <a:r>
                        <a:rPr lang="en-US" sz="1400" dirty="0">
                          <a:effectLst/>
                        </a:rPr>
                        <a:t> y </a:t>
                      </a:r>
                      <a:r>
                        <a:rPr lang="en-US" sz="1400" dirty="0" err="1">
                          <a:effectLst/>
                        </a:rPr>
                        <a:t>rico</a:t>
                      </a:r>
                      <a:endParaRPr lang="nl-BE" sz="1400" dirty="0">
                        <a:effectLst/>
                      </a:endParaRPr>
                    </a:p>
                    <a:p>
                      <a:pPr marL="34290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 startAt="19"/>
                      </a:pPr>
                      <a:r>
                        <a:rPr lang="en-US" sz="1400" dirty="0" err="1">
                          <a:effectLst/>
                        </a:rPr>
                        <a:t>Pocos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años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después</a:t>
                      </a:r>
                      <a:r>
                        <a:rPr lang="en-US" sz="1400" dirty="0">
                          <a:effectLst/>
                        </a:rPr>
                        <a:t> no </a:t>
                      </a:r>
                      <a:r>
                        <a:rPr lang="en-US" sz="1400" dirty="0" err="1">
                          <a:effectLst/>
                        </a:rPr>
                        <a:t>tenía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más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inspiración</a:t>
                      </a:r>
                      <a:r>
                        <a:rPr lang="en-US" sz="1400" dirty="0">
                          <a:effectLst/>
                        </a:rPr>
                        <a:t> y </a:t>
                      </a:r>
                      <a:r>
                        <a:rPr lang="en-US" sz="1400" dirty="0" err="1">
                          <a:effectLst/>
                        </a:rPr>
                        <a:t>huyó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en</a:t>
                      </a:r>
                      <a:r>
                        <a:rPr lang="en-US" sz="1400" dirty="0">
                          <a:effectLst/>
                        </a:rPr>
                        <a:t> las </a:t>
                      </a:r>
                      <a:r>
                        <a:rPr lang="en-US" sz="1400" dirty="0" err="1">
                          <a:effectLst/>
                        </a:rPr>
                        <a:t>drogas</a:t>
                      </a:r>
                      <a:endParaRPr lang="nl-BE" sz="1400" dirty="0">
                        <a:effectLst/>
                      </a:endParaRPr>
                    </a:p>
                    <a:p>
                      <a:pPr marL="34290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 startAt="19"/>
                      </a:pPr>
                      <a:r>
                        <a:rPr lang="en-US" sz="1400" dirty="0">
                          <a:effectLst/>
                        </a:rPr>
                        <a:t>Para </a:t>
                      </a:r>
                      <a:r>
                        <a:rPr lang="en-US" sz="1400" dirty="0" err="1">
                          <a:effectLst/>
                        </a:rPr>
                        <a:t>ganar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dinero</a:t>
                      </a:r>
                      <a:r>
                        <a:rPr lang="en-US" sz="1400" dirty="0">
                          <a:effectLst/>
                        </a:rPr>
                        <a:t> por </a:t>
                      </a:r>
                      <a:r>
                        <a:rPr lang="en-US" sz="1400" dirty="0" err="1">
                          <a:effectLst/>
                        </a:rPr>
                        <a:t>su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familia</a:t>
                      </a:r>
                      <a:endParaRPr lang="nl-BE" sz="1400" dirty="0">
                        <a:effectLst/>
                      </a:endParaRPr>
                    </a:p>
                    <a:p>
                      <a:pPr marL="34290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 startAt="19"/>
                      </a:pPr>
                      <a:r>
                        <a:rPr lang="nl-BE" sz="1400" dirty="0" err="1">
                          <a:effectLst/>
                        </a:rPr>
                        <a:t>Después</a:t>
                      </a:r>
                      <a:r>
                        <a:rPr lang="nl-BE" sz="1400" dirty="0">
                          <a:effectLst/>
                        </a:rPr>
                        <a:t> la </a:t>
                      </a:r>
                      <a:r>
                        <a:rPr lang="nl-BE" sz="1400" dirty="0" err="1">
                          <a:effectLst/>
                        </a:rPr>
                        <a:t>muerte</a:t>
                      </a:r>
                      <a:r>
                        <a:rPr lang="nl-BE" sz="1400" dirty="0">
                          <a:effectLst/>
                        </a:rPr>
                        <a:t> de </a:t>
                      </a:r>
                      <a:r>
                        <a:rPr lang="nl-BE" sz="1400" dirty="0" err="1">
                          <a:effectLst/>
                        </a:rPr>
                        <a:t>su</a:t>
                      </a:r>
                      <a:r>
                        <a:rPr lang="nl-BE" sz="1400" dirty="0">
                          <a:effectLst/>
                        </a:rPr>
                        <a:t> </a:t>
                      </a:r>
                      <a:r>
                        <a:rPr lang="nl-BE" sz="1400" dirty="0" err="1">
                          <a:effectLst/>
                        </a:rPr>
                        <a:t>hija</a:t>
                      </a:r>
                      <a:r>
                        <a:rPr lang="nl-BE" sz="1400" dirty="0">
                          <a:effectLst/>
                        </a:rPr>
                        <a:t>, </a:t>
                      </a:r>
                      <a:r>
                        <a:rPr lang="nl-BE" sz="1400" dirty="0" err="1">
                          <a:effectLst/>
                        </a:rPr>
                        <a:t>dejó</a:t>
                      </a:r>
                      <a:r>
                        <a:rPr lang="nl-BE" sz="1400" dirty="0">
                          <a:effectLst/>
                        </a:rPr>
                        <a:t> de </a:t>
                      </a:r>
                      <a:r>
                        <a:rPr lang="nl-BE" sz="1400" dirty="0" err="1">
                          <a:effectLst/>
                        </a:rPr>
                        <a:t>cantar</a:t>
                      </a:r>
                      <a:endParaRPr lang="nl-BE" sz="1400" dirty="0">
                        <a:effectLst/>
                      </a:endParaRPr>
                    </a:p>
                    <a:p>
                      <a:pPr marL="34290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 startAt="19"/>
                      </a:pPr>
                      <a:r>
                        <a:rPr lang="nl-BE" sz="1400" dirty="0" err="1">
                          <a:effectLst/>
                        </a:rPr>
                        <a:t>Vivió</a:t>
                      </a:r>
                      <a:r>
                        <a:rPr lang="nl-BE" sz="1400" dirty="0">
                          <a:effectLst/>
                        </a:rPr>
                        <a:t> </a:t>
                      </a:r>
                      <a:r>
                        <a:rPr lang="nl-BE" sz="1400" dirty="0" err="1">
                          <a:effectLst/>
                        </a:rPr>
                        <a:t>una</a:t>
                      </a:r>
                      <a:r>
                        <a:rPr lang="nl-BE" sz="1400" dirty="0">
                          <a:effectLst/>
                        </a:rPr>
                        <a:t> </a:t>
                      </a:r>
                      <a:r>
                        <a:rPr lang="nl-BE" sz="1400" dirty="0" err="1">
                          <a:effectLst/>
                        </a:rPr>
                        <a:t>vida</a:t>
                      </a:r>
                      <a:r>
                        <a:rPr lang="nl-BE" sz="1400" dirty="0">
                          <a:effectLst/>
                        </a:rPr>
                        <a:t> </a:t>
                      </a:r>
                      <a:r>
                        <a:rPr lang="nl-BE" sz="1400" dirty="0" err="1">
                          <a:effectLst/>
                        </a:rPr>
                        <a:t>aislada</a:t>
                      </a:r>
                      <a:endParaRPr lang="nl-BE" sz="1400" dirty="0">
                        <a:effectLst/>
                      </a:endParaRPr>
                    </a:p>
                    <a:p>
                      <a:pPr marL="34290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 startAt="19"/>
                      </a:pPr>
                      <a:r>
                        <a:rPr lang="en-US" sz="1400" dirty="0">
                          <a:effectLst/>
                        </a:rPr>
                        <a:t>Se </a:t>
                      </a:r>
                      <a:r>
                        <a:rPr lang="en-US" sz="1400" dirty="0" err="1">
                          <a:effectLst/>
                        </a:rPr>
                        <a:t>hizo</a:t>
                      </a:r>
                      <a:r>
                        <a:rPr lang="en-US" sz="1400" dirty="0">
                          <a:effectLst/>
                        </a:rPr>
                        <a:t> tanto </a:t>
                      </a:r>
                      <a:r>
                        <a:rPr lang="en-US" sz="1400" dirty="0" err="1">
                          <a:effectLst/>
                        </a:rPr>
                        <a:t>famoso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como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rico</a:t>
                      </a:r>
                      <a:endParaRPr lang="nl-BE" sz="1400" dirty="0">
                        <a:effectLst/>
                      </a:endParaRPr>
                    </a:p>
                    <a:p>
                      <a:pPr marL="34290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 startAt="19"/>
                      </a:pPr>
                      <a:r>
                        <a:rPr lang="nl-BE" sz="1400" dirty="0">
                          <a:effectLst/>
                        </a:rPr>
                        <a:t>Los </a:t>
                      </a:r>
                      <a:r>
                        <a:rPr lang="nl-BE" sz="1400" dirty="0" err="1">
                          <a:effectLst/>
                        </a:rPr>
                        <a:t>monjes</a:t>
                      </a:r>
                      <a:r>
                        <a:rPr lang="nl-BE" sz="1400" dirty="0">
                          <a:effectLst/>
                        </a:rPr>
                        <a:t> </a:t>
                      </a:r>
                      <a:r>
                        <a:rPr lang="nl-BE" sz="1400" dirty="0" err="1">
                          <a:effectLst/>
                        </a:rPr>
                        <a:t>le</a:t>
                      </a:r>
                      <a:r>
                        <a:rPr lang="nl-BE" sz="1400" dirty="0">
                          <a:effectLst/>
                        </a:rPr>
                        <a:t> </a:t>
                      </a:r>
                      <a:r>
                        <a:rPr lang="nl-BE" sz="1400" dirty="0" err="1">
                          <a:effectLst/>
                        </a:rPr>
                        <a:t>impidieron</a:t>
                      </a:r>
                      <a:r>
                        <a:rPr lang="nl-BE" sz="1400" dirty="0">
                          <a:effectLst/>
                        </a:rPr>
                        <a:t> </a:t>
                      </a:r>
                      <a:r>
                        <a:rPr lang="nl-BE" sz="1400" dirty="0" err="1">
                          <a:effectLst/>
                        </a:rPr>
                        <a:t>hacer</a:t>
                      </a:r>
                      <a:r>
                        <a:rPr lang="nl-BE" sz="1400" dirty="0">
                          <a:effectLst/>
                        </a:rPr>
                        <a:t> </a:t>
                      </a:r>
                      <a:r>
                        <a:rPr lang="nl-BE" sz="1400" dirty="0" err="1">
                          <a:effectLst/>
                        </a:rPr>
                        <a:t>música</a:t>
                      </a:r>
                      <a:r>
                        <a:rPr lang="nl-BE" sz="1400" dirty="0">
                          <a:effectLst/>
                        </a:rPr>
                        <a:t> en el </a:t>
                      </a:r>
                      <a:r>
                        <a:rPr lang="nl-BE" sz="1400" dirty="0" err="1">
                          <a:effectLst/>
                        </a:rPr>
                        <a:t>convento</a:t>
                      </a:r>
                      <a:endParaRPr lang="nl-BE" sz="1400" dirty="0">
                        <a:effectLst/>
                      </a:endParaRPr>
                    </a:p>
                    <a:p>
                      <a:pPr marL="34290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 startAt="19"/>
                      </a:pPr>
                      <a:r>
                        <a:rPr lang="en-US" sz="1400" dirty="0">
                          <a:effectLst/>
                        </a:rPr>
                        <a:t>Se </a:t>
                      </a:r>
                      <a:r>
                        <a:rPr lang="en-US" sz="1400" dirty="0" err="1">
                          <a:effectLst/>
                        </a:rPr>
                        <a:t>volvió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muy</a:t>
                      </a:r>
                      <a:r>
                        <a:rPr lang="en-US" sz="1400" dirty="0">
                          <a:effectLst/>
                        </a:rPr>
                        <a:t> triste y </a:t>
                      </a:r>
                      <a:r>
                        <a:rPr lang="en-US" sz="1400" dirty="0" err="1">
                          <a:effectLst/>
                        </a:rPr>
                        <a:t>invertido</a:t>
                      </a:r>
                      <a:endParaRPr lang="nl-BE" sz="1400" dirty="0">
                        <a:effectLst/>
                      </a:endParaRPr>
                    </a:p>
                    <a:p>
                      <a:pPr marL="34290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 startAt="19"/>
                      </a:pPr>
                      <a:r>
                        <a:rPr lang="nl-BE" sz="1400" dirty="0" err="1">
                          <a:effectLst/>
                        </a:rPr>
                        <a:t>Donde</a:t>
                      </a:r>
                      <a:r>
                        <a:rPr lang="nl-BE" sz="1400" dirty="0">
                          <a:effectLst/>
                        </a:rPr>
                        <a:t> se </a:t>
                      </a:r>
                      <a:r>
                        <a:rPr lang="nl-BE" sz="1400" dirty="0" err="1">
                          <a:effectLst/>
                        </a:rPr>
                        <a:t>quedaba</a:t>
                      </a:r>
                      <a:r>
                        <a:rPr lang="nl-BE" sz="1400" dirty="0">
                          <a:effectLst/>
                        </a:rPr>
                        <a:t> el </a:t>
                      </a:r>
                      <a:r>
                        <a:rPr lang="nl-BE" sz="1400" dirty="0" err="1">
                          <a:effectLst/>
                        </a:rPr>
                        <a:t>resto</a:t>
                      </a:r>
                      <a:r>
                        <a:rPr lang="nl-BE" sz="1400" dirty="0">
                          <a:effectLst/>
                        </a:rPr>
                        <a:t> de </a:t>
                      </a:r>
                      <a:r>
                        <a:rPr lang="nl-BE" sz="1400" dirty="0" err="1">
                          <a:effectLst/>
                        </a:rPr>
                        <a:t>su</a:t>
                      </a:r>
                      <a:r>
                        <a:rPr lang="nl-BE" sz="1400" dirty="0">
                          <a:effectLst/>
                        </a:rPr>
                        <a:t> </a:t>
                      </a:r>
                      <a:r>
                        <a:rPr lang="nl-BE" sz="1400" dirty="0" err="1">
                          <a:effectLst/>
                        </a:rPr>
                        <a:t>vida</a:t>
                      </a:r>
                      <a:endParaRPr lang="nl-BE" sz="1400" dirty="0">
                        <a:effectLst/>
                      </a:endParaRPr>
                    </a:p>
                    <a:p>
                      <a:pPr marL="34290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 startAt="19"/>
                      </a:pPr>
                      <a:r>
                        <a:rPr lang="en-US" sz="1400" dirty="0">
                          <a:effectLst/>
                        </a:rPr>
                        <a:t>Por causa de una </a:t>
                      </a:r>
                      <a:r>
                        <a:rPr lang="en-US" sz="1400" dirty="0" err="1">
                          <a:effectLst/>
                        </a:rPr>
                        <a:t>enfermedad</a:t>
                      </a:r>
                      <a:r>
                        <a:rPr lang="en-US" sz="1400" dirty="0">
                          <a:effectLst/>
                        </a:rPr>
                        <a:t> se </a:t>
                      </a:r>
                      <a:r>
                        <a:rPr lang="en-US" sz="1400" dirty="0" err="1">
                          <a:effectLst/>
                        </a:rPr>
                        <a:t>quedó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ciego</a:t>
                      </a:r>
                      <a:endParaRPr lang="nl-BE" sz="1400" dirty="0">
                        <a:effectLst/>
                      </a:endParaRPr>
                    </a:p>
                    <a:p>
                      <a:pPr marL="34290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 startAt="19"/>
                      </a:pPr>
                      <a:r>
                        <a:rPr lang="en-US" sz="1400" dirty="0" err="1">
                          <a:effectLst/>
                        </a:rPr>
                        <a:t>Ya</a:t>
                      </a:r>
                      <a:r>
                        <a:rPr lang="en-US" sz="1400" dirty="0">
                          <a:effectLst/>
                        </a:rPr>
                        <a:t> de </a:t>
                      </a:r>
                      <a:r>
                        <a:rPr lang="en-US" sz="1400" dirty="0" err="1">
                          <a:effectLst/>
                        </a:rPr>
                        <a:t>niño</a:t>
                      </a:r>
                      <a:r>
                        <a:rPr lang="en-US" sz="1400" dirty="0">
                          <a:effectLst/>
                        </a:rPr>
                        <a:t> se </a:t>
                      </a:r>
                      <a:r>
                        <a:rPr lang="en-US" sz="1400" dirty="0" err="1">
                          <a:effectLst/>
                        </a:rPr>
                        <a:t>puse</a:t>
                      </a:r>
                      <a:r>
                        <a:rPr lang="en-US" sz="1400" dirty="0">
                          <a:effectLst/>
                        </a:rPr>
                        <a:t> a </a:t>
                      </a:r>
                      <a:r>
                        <a:rPr lang="en-US" sz="1400" dirty="0" err="1">
                          <a:effectLst/>
                        </a:rPr>
                        <a:t>estudiar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música</a:t>
                      </a:r>
                      <a:endParaRPr lang="nl-BE" sz="1400" dirty="0">
                        <a:effectLst/>
                      </a:endParaRPr>
                    </a:p>
                    <a:p>
                      <a:pPr marL="34290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 startAt="19"/>
                      </a:pPr>
                      <a:r>
                        <a:rPr lang="en-US" sz="1400" dirty="0" err="1">
                          <a:effectLst/>
                        </a:rPr>
                        <a:t>Mientras</a:t>
                      </a:r>
                      <a:r>
                        <a:rPr lang="en-US" sz="1400" dirty="0">
                          <a:effectLst/>
                        </a:rPr>
                        <a:t> tanto </a:t>
                      </a:r>
                      <a:r>
                        <a:rPr lang="en-US" sz="1400" dirty="0" err="1">
                          <a:effectLst/>
                        </a:rPr>
                        <a:t>conoce</a:t>
                      </a:r>
                      <a:r>
                        <a:rPr lang="en-US" sz="1400" dirty="0">
                          <a:effectLst/>
                        </a:rPr>
                        <a:t> a una </a:t>
                      </a:r>
                      <a:r>
                        <a:rPr lang="en-US" sz="1400" dirty="0" err="1">
                          <a:effectLst/>
                        </a:rPr>
                        <a:t>mujer</a:t>
                      </a:r>
                      <a:r>
                        <a:rPr lang="en-US" sz="1400" dirty="0">
                          <a:effectLst/>
                        </a:rPr>
                        <a:t> y se </a:t>
                      </a:r>
                      <a:r>
                        <a:rPr lang="en-US" sz="1400" dirty="0" err="1">
                          <a:effectLst/>
                        </a:rPr>
                        <a:t>casó</a:t>
                      </a:r>
                      <a:r>
                        <a:rPr lang="en-US" sz="1400" dirty="0">
                          <a:effectLst/>
                        </a:rPr>
                        <a:t> con </a:t>
                      </a:r>
                      <a:r>
                        <a:rPr lang="en-US" sz="1400" dirty="0" err="1">
                          <a:effectLst/>
                        </a:rPr>
                        <a:t>ella</a:t>
                      </a:r>
                      <a:endParaRPr lang="nl-BE" sz="1400" dirty="0">
                        <a:effectLst/>
                      </a:endParaRPr>
                    </a:p>
                    <a:p>
                      <a:pPr marL="34290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 startAt="19"/>
                      </a:pPr>
                      <a:r>
                        <a:rPr lang="nl-BE" sz="1400" dirty="0" err="1">
                          <a:effectLst/>
                        </a:rPr>
                        <a:t>Regresó</a:t>
                      </a:r>
                      <a:r>
                        <a:rPr lang="nl-BE" sz="1400" dirty="0">
                          <a:effectLst/>
                        </a:rPr>
                        <a:t> en </a:t>
                      </a:r>
                      <a:r>
                        <a:rPr lang="nl-BE" sz="1400" dirty="0" err="1">
                          <a:effectLst/>
                        </a:rPr>
                        <a:t>su</a:t>
                      </a:r>
                      <a:r>
                        <a:rPr lang="nl-BE" sz="1400" dirty="0">
                          <a:effectLst/>
                        </a:rPr>
                        <a:t> </a:t>
                      </a:r>
                      <a:r>
                        <a:rPr lang="nl-BE" sz="1400" dirty="0" err="1">
                          <a:effectLst/>
                        </a:rPr>
                        <a:t>lugar</a:t>
                      </a:r>
                      <a:r>
                        <a:rPr lang="nl-BE" sz="1400" dirty="0">
                          <a:effectLst/>
                        </a:rPr>
                        <a:t> de </a:t>
                      </a:r>
                      <a:r>
                        <a:rPr lang="nl-BE" sz="1400" dirty="0" err="1">
                          <a:effectLst/>
                        </a:rPr>
                        <a:t>su</a:t>
                      </a:r>
                      <a:r>
                        <a:rPr lang="nl-BE" sz="1400" dirty="0">
                          <a:effectLst/>
                        </a:rPr>
                        <a:t> </a:t>
                      </a:r>
                      <a:r>
                        <a:rPr lang="nl-BE" sz="1400" dirty="0" err="1">
                          <a:effectLst/>
                        </a:rPr>
                        <a:t>nacimiento</a:t>
                      </a:r>
                      <a:endParaRPr lang="nl-BE" sz="1400" dirty="0">
                        <a:effectLst/>
                      </a:endParaRPr>
                    </a:p>
                    <a:p>
                      <a:pPr marL="34290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 startAt="19"/>
                      </a:pPr>
                      <a:r>
                        <a:rPr lang="en-US" sz="1400" dirty="0">
                          <a:effectLst/>
                        </a:rPr>
                        <a:t>Era </a:t>
                      </a:r>
                      <a:r>
                        <a:rPr lang="en-US" sz="1400" dirty="0" err="1">
                          <a:effectLst/>
                        </a:rPr>
                        <a:t>pobre</a:t>
                      </a:r>
                      <a:r>
                        <a:rPr lang="en-US" sz="1400" dirty="0">
                          <a:effectLst/>
                        </a:rPr>
                        <a:t> y solo</a:t>
                      </a:r>
                      <a:endParaRPr lang="nl-BE" sz="1400" dirty="0">
                        <a:effectLst/>
                      </a:endParaRPr>
                    </a:p>
                    <a:p>
                      <a:pPr marL="34290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 startAt="19"/>
                      </a:pPr>
                      <a:r>
                        <a:rPr lang="en-US" sz="1400" dirty="0">
                          <a:effectLst/>
                        </a:rPr>
                        <a:t>Hasta martes</a:t>
                      </a:r>
                      <a:endParaRPr lang="nl-B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409" marR="34409" marT="0" marB="0"/>
                </a:tc>
                <a:tc>
                  <a:txBody>
                    <a:bodyPr/>
                    <a:lstStyle/>
                    <a:p>
                      <a:pPr marL="34290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 startAt="19"/>
                      </a:pPr>
                      <a:r>
                        <a:rPr lang="en-US" sz="1600" dirty="0">
                          <a:effectLst/>
                        </a:rPr>
                        <a:t>Se </a:t>
                      </a:r>
                      <a:r>
                        <a:rPr lang="en-US" sz="1600" dirty="0" err="1">
                          <a:effectLst/>
                        </a:rPr>
                        <a:t>conv</a:t>
                      </a:r>
                      <a:r>
                        <a:rPr lang="en-US" sz="1600" b="1" dirty="0" err="1">
                          <a:effectLst/>
                        </a:rPr>
                        <a:t>I</a:t>
                      </a:r>
                      <a:r>
                        <a:rPr lang="en-US" sz="1600" dirty="0" err="1">
                          <a:effectLst/>
                        </a:rPr>
                        <a:t>rtió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</a:p>
                    <a:p>
                      <a:pPr marL="34290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 startAt="19"/>
                      </a:pPr>
                      <a:r>
                        <a:rPr lang="en-US" sz="1600" dirty="0" err="1">
                          <a:effectLst/>
                        </a:rPr>
                        <a:t>Pensar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en</a:t>
                      </a:r>
                      <a:r>
                        <a:rPr lang="en-US" sz="1600" dirty="0">
                          <a:effectLst/>
                        </a:rPr>
                        <a:t> /</a:t>
                      </a:r>
                      <a:r>
                        <a:rPr lang="en-US" sz="1600" dirty="0" err="1">
                          <a:effectLst/>
                        </a:rPr>
                        <a:t>sobre</a:t>
                      </a:r>
                      <a:endParaRPr lang="en-US" sz="1600" dirty="0">
                        <a:effectLst/>
                      </a:endParaRPr>
                    </a:p>
                    <a:p>
                      <a:pPr marL="34290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 startAt="19"/>
                      </a:pPr>
                      <a:r>
                        <a:rPr lang="en-US" sz="1600" dirty="0" err="1">
                          <a:effectLst/>
                        </a:rPr>
                        <a:t>Trabajó</a:t>
                      </a:r>
                      <a:r>
                        <a:rPr lang="en-US" sz="1600" dirty="0">
                          <a:effectLst/>
                        </a:rPr>
                        <a:t> / </a:t>
                      </a:r>
                      <a:r>
                        <a:rPr lang="en-US" sz="1600" dirty="0" err="1">
                          <a:effectLst/>
                        </a:rPr>
                        <a:t>trabajo</a:t>
                      </a:r>
                      <a:r>
                        <a:rPr lang="en-US" sz="1600" dirty="0">
                          <a:effectLst/>
                        </a:rPr>
                        <a:t> (</a:t>
                      </a:r>
                      <a:r>
                        <a:rPr lang="en-US" sz="1600" dirty="0" err="1">
                          <a:effectLst/>
                        </a:rPr>
                        <a:t>yo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presente</a:t>
                      </a:r>
                      <a:r>
                        <a:rPr lang="en-US" sz="1600" dirty="0">
                          <a:effectLst/>
                        </a:rPr>
                        <a:t>)</a:t>
                      </a:r>
                    </a:p>
                    <a:p>
                      <a:pPr marL="34290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 startAt="19"/>
                      </a:pPr>
                      <a:r>
                        <a:rPr lang="en-US" sz="1600" dirty="0" err="1">
                          <a:effectLst/>
                        </a:rPr>
                        <a:t>Trabajó</a:t>
                      </a:r>
                      <a:endParaRPr lang="en-US" sz="1600" dirty="0">
                        <a:effectLst/>
                      </a:endParaRPr>
                    </a:p>
                    <a:p>
                      <a:pPr marL="34290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 startAt="19"/>
                      </a:pPr>
                      <a:r>
                        <a:rPr lang="en-US" sz="1600" dirty="0" err="1">
                          <a:effectLst/>
                        </a:rPr>
                        <a:t>americana</a:t>
                      </a:r>
                      <a:endParaRPr lang="en-US" sz="1600" dirty="0">
                        <a:effectLst/>
                      </a:endParaRPr>
                    </a:p>
                    <a:p>
                      <a:pPr marL="34290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 startAt="19"/>
                      </a:pPr>
                      <a:r>
                        <a:rPr lang="en-US" sz="1600" dirty="0" err="1">
                          <a:effectLst/>
                        </a:rPr>
                        <a:t>Creía</a:t>
                      </a:r>
                      <a:r>
                        <a:rPr lang="en-US" sz="1600" dirty="0">
                          <a:effectLst/>
                        </a:rPr>
                        <a:t> /</a:t>
                      </a:r>
                      <a:r>
                        <a:rPr lang="en-US" sz="1600" dirty="0" err="1">
                          <a:effectLst/>
                        </a:rPr>
                        <a:t>aprendió</a:t>
                      </a:r>
                      <a:endParaRPr lang="en-US" sz="1600" dirty="0">
                        <a:effectLst/>
                      </a:endParaRPr>
                    </a:p>
                    <a:p>
                      <a:pPr marL="34290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 startAt="19"/>
                      </a:pPr>
                      <a:r>
                        <a:rPr lang="en-US" sz="1600" dirty="0">
                          <a:effectLst/>
                        </a:rPr>
                        <a:t>Gracias a / por</a:t>
                      </a:r>
                    </a:p>
                    <a:p>
                      <a:pPr marL="34290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 startAt="19"/>
                      </a:pPr>
                      <a:r>
                        <a:rPr lang="en-US" sz="1600" dirty="0" err="1">
                          <a:effectLst/>
                        </a:rPr>
                        <a:t>Tuvo</a:t>
                      </a:r>
                      <a:r>
                        <a:rPr lang="en-US" sz="1600" dirty="0">
                          <a:effectLst/>
                        </a:rPr>
                        <a:t> /se </a:t>
                      </a:r>
                      <a:r>
                        <a:rPr lang="en-US" sz="1600" dirty="0" err="1">
                          <a:effectLst/>
                        </a:rPr>
                        <a:t>refugió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en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</a:p>
                    <a:p>
                      <a:pPr marL="34290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 startAt="19"/>
                      </a:pPr>
                      <a:r>
                        <a:rPr lang="en-US" sz="1600" dirty="0">
                          <a:effectLst/>
                        </a:rPr>
                        <a:t>Para </a:t>
                      </a:r>
                      <a:r>
                        <a:rPr lang="en-US" sz="1600" dirty="0" err="1">
                          <a:effectLst/>
                        </a:rPr>
                        <a:t>su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familia</a:t>
                      </a:r>
                      <a:endParaRPr lang="en-US" sz="1600" dirty="0">
                        <a:effectLst/>
                      </a:endParaRPr>
                    </a:p>
                    <a:p>
                      <a:pPr marL="34290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 startAt="19"/>
                      </a:pPr>
                      <a:endParaRPr lang="en-US" sz="1600" dirty="0">
                        <a:effectLst/>
                      </a:endParaRPr>
                    </a:p>
                    <a:p>
                      <a:pPr marL="34290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 startAt="19"/>
                      </a:pPr>
                      <a:r>
                        <a:rPr lang="en-US" sz="1600" dirty="0" err="1">
                          <a:effectLst/>
                        </a:rPr>
                        <a:t>Después</a:t>
                      </a:r>
                      <a:r>
                        <a:rPr lang="en-US" sz="1600" dirty="0">
                          <a:effectLst/>
                        </a:rPr>
                        <a:t> de</a:t>
                      </a:r>
                    </a:p>
                    <a:p>
                      <a:pPr marL="34290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 startAt="19"/>
                      </a:pPr>
                      <a:r>
                        <a:rPr lang="en-US" sz="1600" dirty="0" err="1">
                          <a:effectLst/>
                        </a:rPr>
                        <a:t>Vivió</a:t>
                      </a:r>
                      <a:r>
                        <a:rPr lang="en-US" sz="1600" dirty="0">
                          <a:effectLst/>
                        </a:rPr>
                        <a:t> solo / </a:t>
                      </a:r>
                      <a:r>
                        <a:rPr lang="en-US" sz="1600" dirty="0" err="1">
                          <a:effectLst/>
                        </a:rPr>
                        <a:t>aislado</a:t>
                      </a:r>
                      <a:r>
                        <a:rPr lang="en-US" sz="1600" dirty="0">
                          <a:effectLst/>
                        </a:rPr>
                        <a:t> / </a:t>
                      </a:r>
                      <a:r>
                        <a:rPr lang="en-US" sz="1600" dirty="0" err="1">
                          <a:effectLst/>
                        </a:rPr>
                        <a:t>tuvo</a:t>
                      </a:r>
                      <a:r>
                        <a:rPr lang="en-US" sz="1600" dirty="0">
                          <a:effectLst/>
                        </a:rPr>
                        <a:t> una </a:t>
                      </a:r>
                      <a:r>
                        <a:rPr lang="en-US" sz="1600" dirty="0" err="1">
                          <a:effectLst/>
                        </a:rPr>
                        <a:t>vida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solitaria</a:t>
                      </a:r>
                      <a:endParaRPr lang="en-US" sz="1600" dirty="0">
                        <a:effectLst/>
                      </a:endParaRPr>
                    </a:p>
                    <a:p>
                      <a:pPr marL="34290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 startAt="19"/>
                      </a:pPr>
                      <a:r>
                        <a:rPr lang="en-US" sz="1600" dirty="0">
                          <a:effectLst/>
                        </a:rPr>
                        <a:t>Tan Famoso </a:t>
                      </a:r>
                      <a:r>
                        <a:rPr lang="en-US" sz="1600" dirty="0" err="1">
                          <a:effectLst/>
                        </a:rPr>
                        <a:t>como</a:t>
                      </a:r>
                      <a:endParaRPr lang="en-US" sz="1600" dirty="0">
                        <a:effectLst/>
                      </a:endParaRPr>
                    </a:p>
                    <a:p>
                      <a:pPr marL="34290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 startAt="19"/>
                      </a:pPr>
                      <a:r>
                        <a:rPr lang="en-US" sz="1600" dirty="0" err="1">
                          <a:effectLst/>
                        </a:rPr>
                        <a:t>Tocar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música</a:t>
                      </a:r>
                      <a:endParaRPr lang="en-US" sz="1600" dirty="0">
                        <a:effectLst/>
                      </a:endParaRPr>
                    </a:p>
                    <a:p>
                      <a:pPr marL="34290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 startAt="19"/>
                      </a:pPr>
                      <a:r>
                        <a:rPr lang="en-US" sz="1600" dirty="0">
                          <a:effectLst/>
                        </a:rPr>
                        <a:t>Se </a:t>
                      </a:r>
                      <a:r>
                        <a:rPr lang="en-US" sz="1600" dirty="0" err="1">
                          <a:effectLst/>
                        </a:rPr>
                        <a:t>puso</a:t>
                      </a:r>
                      <a:r>
                        <a:rPr lang="en-US" sz="1600" dirty="0">
                          <a:effectLst/>
                        </a:rPr>
                        <a:t> e </a:t>
                      </a:r>
                      <a:r>
                        <a:rPr lang="en-US" sz="1600" dirty="0" err="1">
                          <a:effectLst/>
                        </a:rPr>
                        <a:t>introvertido</a:t>
                      </a:r>
                      <a:endParaRPr lang="en-US" sz="1600" dirty="0">
                        <a:effectLst/>
                      </a:endParaRPr>
                    </a:p>
                    <a:p>
                      <a:pPr marL="34290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 startAt="19"/>
                      </a:pPr>
                      <a:r>
                        <a:rPr lang="en-US" sz="1600" dirty="0">
                          <a:effectLst/>
                        </a:rPr>
                        <a:t>Se </a:t>
                      </a:r>
                      <a:r>
                        <a:rPr lang="en-US" sz="1600" dirty="0" err="1">
                          <a:effectLst/>
                        </a:rPr>
                        <a:t>quedó</a:t>
                      </a:r>
                      <a:endParaRPr lang="en-US" sz="1600" dirty="0">
                        <a:effectLst/>
                      </a:endParaRPr>
                    </a:p>
                    <a:p>
                      <a:pPr marL="34290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 startAt="19"/>
                      </a:pPr>
                      <a:r>
                        <a:rPr lang="en-US" sz="1600" dirty="0">
                          <a:effectLst/>
                        </a:rPr>
                        <a:t>A causa de</a:t>
                      </a:r>
                    </a:p>
                    <a:p>
                      <a:pPr marL="34290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 startAt="19"/>
                      </a:pPr>
                      <a:r>
                        <a:rPr lang="en-US" sz="1600" dirty="0">
                          <a:effectLst/>
                        </a:rPr>
                        <a:t>Se </a:t>
                      </a:r>
                      <a:r>
                        <a:rPr lang="en-US" sz="1600" dirty="0" err="1">
                          <a:effectLst/>
                        </a:rPr>
                        <a:t>puso</a:t>
                      </a:r>
                      <a:endParaRPr lang="en-US" sz="1600" dirty="0">
                        <a:effectLst/>
                      </a:endParaRPr>
                    </a:p>
                    <a:p>
                      <a:pPr marL="34290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 startAt="19"/>
                      </a:pPr>
                      <a:r>
                        <a:rPr lang="en-US" sz="1600" dirty="0" err="1">
                          <a:effectLst/>
                        </a:rPr>
                        <a:t>Conoció</a:t>
                      </a:r>
                      <a:endParaRPr lang="en-US" sz="1600" dirty="0">
                        <a:effectLst/>
                      </a:endParaRPr>
                    </a:p>
                    <a:p>
                      <a:pPr marL="34290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 startAt="19"/>
                      </a:pPr>
                      <a:r>
                        <a:rPr lang="en-US" sz="1600" dirty="0" err="1">
                          <a:effectLst/>
                        </a:rPr>
                        <a:t>Regresó</a:t>
                      </a:r>
                      <a:r>
                        <a:rPr lang="en-US" sz="1600" dirty="0">
                          <a:effectLst/>
                        </a:rPr>
                        <a:t> a</a:t>
                      </a:r>
                    </a:p>
                    <a:p>
                      <a:pPr marL="34290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 startAt="19"/>
                      </a:pPr>
                      <a:r>
                        <a:rPr lang="en-US" sz="1600" dirty="0">
                          <a:effectLst/>
                        </a:rPr>
                        <a:t>Era </a:t>
                      </a:r>
                      <a:r>
                        <a:rPr lang="en-US" sz="1600" dirty="0" err="1">
                          <a:effectLst/>
                        </a:rPr>
                        <a:t>pobre</a:t>
                      </a:r>
                      <a:r>
                        <a:rPr lang="en-US" sz="1600" dirty="0">
                          <a:effectLst/>
                        </a:rPr>
                        <a:t> y </a:t>
                      </a:r>
                      <a:r>
                        <a:rPr lang="en-US" sz="1600" dirty="0" err="1">
                          <a:effectLst/>
                        </a:rPr>
                        <a:t>estaba</a:t>
                      </a:r>
                      <a:r>
                        <a:rPr lang="en-US" sz="1600" dirty="0">
                          <a:effectLst/>
                        </a:rPr>
                        <a:t> solo</a:t>
                      </a:r>
                    </a:p>
                    <a:p>
                      <a:pPr marL="34290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 startAt="19"/>
                      </a:pPr>
                      <a:r>
                        <a:rPr lang="en-US" sz="1600" dirty="0">
                          <a:effectLst/>
                        </a:rPr>
                        <a:t>Hasta </a:t>
                      </a:r>
                      <a:r>
                        <a:rPr lang="en-US" sz="1600" b="1">
                          <a:effectLst/>
                        </a:rPr>
                        <a:t>el</a:t>
                      </a:r>
                      <a:r>
                        <a:rPr lang="en-US" sz="1600">
                          <a:effectLst/>
                        </a:rPr>
                        <a:t> martes</a:t>
                      </a:r>
                      <a:endParaRPr lang="en-US" sz="16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409" marR="34409" marT="0" marB="0"/>
                </a:tc>
                <a:extLst>
                  <a:ext uri="{0D108BD9-81ED-4DB2-BD59-A6C34878D82A}">
                    <a16:rowId xmlns:a16="http://schemas.microsoft.com/office/drawing/2014/main" val="34689416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294984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462</Words>
  <Application>Microsoft Office PowerPoint</Application>
  <PresentationFormat>Breedbeeld</PresentationFormat>
  <Paragraphs>85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Kantoorthema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31/03/2020</dc:title>
  <dc:creator>MJOSE</dc:creator>
  <cp:lastModifiedBy>MJOSE</cp:lastModifiedBy>
  <cp:revision>13</cp:revision>
  <dcterms:created xsi:type="dcterms:W3CDTF">2020-03-30T14:16:36Z</dcterms:created>
  <dcterms:modified xsi:type="dcterms:W3CDTF">2020-04-02T14:22:26Z</dcterms:modified>
</cp:coreProperties>
</file>