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68" r:id="rId6"/>
    <p:sldId id="270" r:id="rId7"/>
    <p:sldId id="271" r:id="rId8"/>
    <p:sldId id="272" r:id="rId9"/>
    <p:sldId id="274" r:id="rId10"/>
    <p:sldId id="275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78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1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68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53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621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64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9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5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4158-5808-451A-9AF8-9D8E1EF8430D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1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Hoy es </a:t>
            </a:r>
            <a:r>
              <a:rPr lang="nl-BE" sz="4800" dirty="0" err="1"/>
              <a:t>lunes</a:t>
            </a:r>
            <a:r>
              <a:rPr lang="nl-BE" sz="4800" dirty="0"/>
              <a:t>, 27 de </a:t>
            </a:r>
            <a:r>
              <a:rPr lang="nl-BE" sz="4800" dirty="0" err="1"/>
              <a:t>abril</a:t>
            </a:r>
            <a:r>
              <a:rPr lang="nl-BE" sz="4800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5990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C8CF2613-DBA4-4CC2-9206-30A6D6E04DBD}"/>
              </a:ext>
            </a:extLst>
          </p:cNvPr>
          <p:cNvSpPr/>
          <p:nvPr/>
        </p:nvSpPr>
        <p:spPr>
          <a:xfrm>
            <a:off x="1006680" y="1333850"/>
            <a:ext cx="4219662" cy="336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es la ciudad de Ponferrada? </a:t>
            </a:r>
            <a:endParaRPr lang="nl-BE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¿Dónde está la ciudad?</a:t>
            </a:r>
            <a:endParaRPr lang="nl-BE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el Castillo Templario?</a:t>
            </a:r>
            <a:endParaRPr lang="nl-BE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el casco histórico de la ciudad?</a:t>
            </a:r>
            <a:endParaRPr lang="nl-BE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hay en la muralla del castillo?</a:t>
            </a:r>
            <a:endParaRPr lang="nl-BE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hay enfrente de la Oficina de Turismo? </a:t>
            </a:r>
            <a:endParaRPr lang="nl-BE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hay al lado de la Torre del Reloj?</a:t>
            </a:r>
            <a:endParaRPr lang="nl-BE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hay en la parte nueva de la ciudad?</a:t>
            </a:r>
            <a:endParaRPr lang="nl-BE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es la urbanización de la chica? </a:t>
            </a:r>
            <a:endParaRPr lang="nl-BE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861C09A-1843-442F-AC38-F60EA01169C9}"/>
              </a:ext>
            </a:extLst>
          </p:cNvPr>
          <p:cNvSpPr txBox="1"/>
          <p:nvPr/>
        </p:nvSpPr>
        <p:spPr>
          <a:xfrm>
            <a:off x="1006679" y="43622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Vídeo: </a:t>
            </a:r>
            <a:r>
              <a:rPr lang="nl-BE" dirty="0" err="1">
                <a:solidFill>
                  <a:srgbClr val="0070C0"/>
                </a:solidFill>
              </a:rPr>
              <a:t>un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paseo</a:t>
            </a:r>
            <a:r>
              <a:rPr lang="nl-BE" dirty="0">
                <a:solidFill>
                  <a:srgbClr val="0070C0"/>
                </a:solidFill>
              </a:rPr>
              <a:t> por mi </a:t>
            </a:r>
            <a:r>
              <a:rPr lang="nl-BE" dirty="0" err="1">
                <a:solidFill>
                  <a:srgbClr val="0070C0"/>
                </a:solidFill>
              </a:rPr>
              <a:t>ciudad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7D2EBBA-E9B9-46BD-BD53-0EFE8B39E04E}"/>
              </a:ext>
            </a:extLst>
          </p:cNvPr>
          <p:cNvSpPr txBox="1"/>
          <p:nvPr/>
        </p:nvSpPr>
        <p:spPr>
          <a:xfrm>
            <a:off x="5972960" y="1367406"/>
            <a:ext cx="52123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/>
              <a:t>Es </a:t>
            </a:r>
            <a:r>
              <a:rPr lang="nl-BE" dirty="0" err="1"/>
              <a:t>pequeña</a:t>
            </a:r>
            <a:r>
              <a:rPr lang="nl-BE" dirty="0"/>
              <a:t> y </a:t>
            </a:r>
            <a:r>
              <a:rPr lang="nl-BE" dirty="0" err="1"/>
              <a:t>bonita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Está</a:t>
            </a:r>
            <a:r>
              <a:rPr lang="nl-BE" dirty="0"/>
              <a:t> en la </a:t>
            </a:r>
            <a:r>
              <a:rPr lang="nl-BE" dirty="0" err="1"/>
              <a:t>ruta</a:t>
            </a:r>
            <a:r>
              <a:rPr lang="nl-BE" dirty="0"/>
              <a:t> del </a:t>
            </a:r>
            <a:r>
              <a:rPr lang="nl-BE" dirty="0" err="1"/>
              <a:t>camino</a:t>
            </a:r>
            <a:r>
              <a:rPr lang="nl-BE" dirty="0"/>
              <a:t> de Santiago</a:t>
            </a:r>
          </a:p>
          <a:p>
            <a:pPr marL="342900" indent="-342900">
              <a:buAutoNum type="arabicPeriod"/>
            </a:pPr>
            <a:r>
              <a:rPr lang="nl-BE" dirty="0"/>
              <a:t>Es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castillo</a:t>
            </a:r>
            <a:r>
              <a:rPr lang="nl-BE" dirty="0"/>
              <a:t> </a:t>
            </a:r>
            <a:r>
              <a:rPr lang="nl-BE" dirty="0" err="1"/>
              <a:t>medieval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Es el </a:t>
            </a:r>
            <a:r>
              <a:rPr lang="nl-BE" dirty="0" err="1"/>
              <a:t>barrio</a:t>
            </a:r>
            <a:r>
              <a:rPr lang="nl-BE" dirty="0"/>
              <a:t> </a:t>
            </a:r>
            <a:r>
              <a:rPr lang="nl-BE" dirty="0" err="1"/>
              <a:t>antiguo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Hay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 </a:t>
            </a:r>
            <a:r>
              <a:rPr lang="nl-BE" dirty="0" err="1"/>
              <a:t>turismo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Hay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museo</a:t>
            </a:r>
            <a:r>
              <a:rPr lang="nl-BE" dirty="0"/>
              <a:t>, es el </a:t>
            </a:r>
            <a:r>
              <a:rPr lang="nl-BE" dirty="0" err="1"/>
              <a:t>museo</a:t>
            </a:r>
            <a:r>
              <a:rPr lang="nl-BE" dirty="0"/>
              <a:t> de la radio</a:t>
            </a:r>
          </a:p>
          <a:p>
            <a:pPr marL="342900" indent="-342900">
              <a:buAutoNum type="arabicPeriod"/>
            </a:pPr>
            <a:r>
              <a:rPr lang="nl-BE" dirty="0"/>
              <a:t>Hay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plaza</a:t>
            </a:r>
            <a:r>
              <a:rPr lang="nl-BE" dirty="0"/>
              <a:t>, es la </a:t>
            </a:r>
            <a:r>
              <a:rPr lang="nl-BE" dirty="0" err="1"/>
              <a:t>plaza</a:t>
            </a:r>
            <a:r>
              <a:rPr lang="nl-BE" dirty="0"/>
              <a:t> del </a:t>
            </a:r>
            <a:r>
              <a:rPr lang="nl-BE" dirty="0" err="1"/>
              <a:t>ayuntamiento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Hay </a:t>
            </a:r>
            <a:r>
              <a:rPr lang="nl-BE" dirty="0" err="1"/>
              <a:t>cafeterías</a:t>
            </a:r>
            <a:r>
              <a:rPr lang="nl-BE" dirty="0"/>
              <a:t> y </a:t>
            </a:r>
            <a:r>
              <a:rPr lang="nl-BE" dirty="0" err="1"/>
              <a:t>tiendas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Es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barrio</a:t>
            </a:r>
            <a:r>
              <a:rPr lang="nl-BE" dirty="0"/>
              <a:t> </a:t>
            </a:r>
            <a:r>
              <a:rPr lang="nl-BE" dirty="0" err="1"/>
              <a:t>tranquilo</a:t>
            </a:r>
            <a:r>
              <a:rPr lang="nl-BE" dirty="0"/>
              <a:t> con </a:t>
            </a:r>
            <a:r>
              <a:rPr lang="nl-BE" dirty="0" err="1"/>
              <a:t>casas</a:t>
            </a:r>
            <a:r>
              <a:rPr lang="nl-BE" dirty="0"/>
              <a:t> </a:t>
            </a:r>
            <a:r>
              <a:rPr lang="nl-BE" dirty="0" err="1"/>
              <a:t>bajas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1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jercicios preposiciones de lugar en españ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9" y="153098"/>
            <a:ext cx="9745211" cy="67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9D48E45-FD22-49D9-AF9E-921DDDBEA61F}"/>
              </a:ext>
            </a:extLst>
          </p:cNvPr>
          <p:cNvSpPr txBox="1"/>
          <p:nvPr/>
        </p:nvSpPr>
        <p:spPr>
          <a:xfrm>
            <a:off x="3684165" y="2417428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encima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F71CE0B-9FFC-4576-8AC1-F40EA03B346B}"/>
              </a:ext>
            </a:extLst>
          </p:cNvPr>
          <p:cNvSpPr txBox="1"/>
          <p:nvPr/>
        </p:nvSpPr>
        <p:spPr>
          <a:xfrm>
            <a:off x="1486949" y="2333538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Delante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D4662A0-4D0E-44F8-970C-4DD00C1C8943}"/>
              </a:ext>
            </a:extLst>
          </p:cNvPr>
          <p:cNvSpPr txBox="1"/>
          <p:nvPr/>
        </p:nvSpPr>
        <p:spPr>
          <a:xfrm>
            <a:off x="5995332" y="2333538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 al </a:t>
            </a:r>
            <a:r>
              <a:rPr lang="nl-BE" dirty="0" err="1"/>
              <a:t>lado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43D1BD3-904C-4158-9062-8F3ED7BA87A6}"/>
              </a:ext>
            </a:extLst>
          </p:cNvPr>
          <p:cNvSpPr txBox="1"/>
          <p:nvPr/>
        </p:nvSpPr>
        <p:spPr>
          <a:xfrm>
            <a:off x="9185945" y="1333851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lejos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979B7C0-2787-45AB-AFB3-935862C2B17A}"/>
              </a:ext>
            </a:extLst>
          </p:cNvPr>
          <p:cNvSpPr txBox="1"/>
          <p:nvPr/>
        </p:nvSpPr>
        <p:spPr>
          <a:xfrm>
            <a:off x="9185945" y="4278385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cerca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3541BE0-A3F1-4B56-AD4F-9F76B9314B2B}"/>
              </a:ext>
            </a:extLst>
          </p:cNvPr>
          <p:cNvSpPr txBox="1"/>
          <p:nvPr/>
        </p:nvSpPr>
        <p:spPr>
          <a:xfrm>
            <a:off x="1486949" y="4278385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Detrás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FBC217-966B-41E0-BE31-479747DCB378}"/>
              </a:ext>
            </a:extLst>
          </p:cNvPr>
          <p:cNvSpPr txBox="1"/>
          <p:nvPr/>
        </p:nvSpPr>
        <p:spPr>
          <a:xfrm>
            <a:off x="3712128" y="4453047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Debajo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FC98BD-F08A-4291-BF8E-C246AE703025}"/>
              </a:ext>
            </a:extLst>
          </p:cNvPr>
          <p:cNvSpPr txBox="1"/>
          <p:nvPr/>
        </p:nvSpPr>
        <p:spPr>
          <a:xfrm>
            <a:off x="5795394" y="4369157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entre</a:t>
            </a:r>
            <a:r>
              <a:rPr lang="nl-BE" dirty="0"/>
              <a:t> dos </a:t>
            </a:r>
            <a:r>
              <a:rPr lang="nl-BE" dirty="0" err="1"/>
              <a:t>cajas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F2E39D9-73DB-4EF0-917F-79B1545B3719}"/>
              </a:ext>
            </a:extLst>
          </p:cNvPr>
          <p:cNvSpPr txBox="1"/>
          <p:nvPr/>
        </p:nvSpPr>
        <p:spPr>
          <a:xfrm>
            <a:off x="1445005" y="6223232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Dentro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90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9FB98C-390D-44B4-842C-8557CF3521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2" y="570785"/>
            <a:ext cx="6562725" cy="23272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40A5B1C-4301-4A20-A25B-EFF7CB0D38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45" y="570785"/>
            <a:ext cx="236220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2">
            <a:extLst>
              <a:ext uri="{FF2B5EF4-FFF2-40B4-BE49-F238E27FC236}">
                <a16:creationId xmlns:a16="http://schemas.microsoft.com/office/drawing/2014/main" id="{188AAB30-93E6-46F2-A781-20B9E1420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62" y="3347170"/>
            <a:ext cx="5430289" cy="3147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Busca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los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verbos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completa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 una ciudad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costera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 la capital de Baleares.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 un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destino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turístico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gastronomía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__________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típicamente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mediterránea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ensaimada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____________ el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postre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popular.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_____________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muchos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atractivos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_____________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unas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playas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magníficas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6624515-F6DA-499C-A443-F8F821929A8C}"/>
              </a:ext>
            </a:extLst>
          </p:cNvPr>
          <p:cNvSpPr txBox="1"/>
          <p:nvPr/>
        </p:nvSpPr>
        <p:spPr>
          <a:xfrm>
            <a:off x="9056372" y="922573"/>
            <a:ext cx="14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Palma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2C9F750-89B3-4798-B05E-B4575B016671}"/>
              </a:ext>
            </a:extLst>
          </p:cNvPr>
          <p:cNvSpPr txBox="1"/>
          <p:nvPr/>
        </p:nvSpPr>
        <p:spPr>
          <a:xfrm>
            <a:off x="8237991" y="1643693"/>
            <a:ext cx="349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 </a:t>
            </a:r>
            <a:r>
              <a:rPr lang="nl-BE" dirty="0" err="1"/>
              <a:t>catedral</a:t>
            </a:r>
            <a:r>
              <a:rPr lang="nl-BE" dirty="0"/>
              <a:t>, el </a:t>
            </a:r>
            <a:r>
              <a:rPr lang="nl-BE" dirty="0" err="1"/>
              <a:t>puerto</a:t>
            </a:r>
            <a:r>
              <a:rPr lang="nl-BE" dirty="0"/>
              <a:t> y las </a:t>
            </a:r>
            <a:r>
              <a:rPr lang="nl-BE" dirty="0" err="1"/>
              <a:t>playas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98BFBF-625B-4D23-B7A2-9D1B75F34B71}"/>
              </a:ext>
            </a:extLst>
          </p:cNvPr>
          <p:cNvSpPr txBox="1"/>
          <p:nvPr/>
        </p:nvSpPr>
        <p:spPr>
          <a:xfrm>
            <a:off x="9253058" y="2180147"/>
            <a:ext cx="14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Mediterránea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7742427-AE7B-449B-8725-07EB7C891EF1}"/>
              </a:ext>
            </a:extLst>
          </p:cNvPr>
          <p:cNvSpPr txBox="1"/>
          <p:nvPr/>
        </p:nvSpPr>
        <p:spPr>
          <a:xfrm>
            <a:off x="9253058" y="2813112"/>
            <a:ext cx="146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 </a:t>
            </a:r>
            <a:r>
              <a:rPr lang="nl-BE" dirty="0" err="1"/>
              <a:t>ensaimada</a:t>
            </a:r>
            <a:endParaRPr lang="nl-BE" dirty="0"/>
          </a:p>
        </p:txBody>
      </p:sp>
      <p:pic>
        <p:nvPicPr>
          <p:cNvPr id="1026" name="Picture 2" descr="ENSAIMADA CREMA DE CACAO - Your Spanish Corner">
            <a:extLst>
              <a:ext uri="{FF2B5EF4-FFF2-40B4-BE49-F238E27FC236}">
                <a16:creationId xmlns:a16="http://schemas.microsoft.com/office/drawing/2014/main" id="{348B6F2A-1AA3-411A-BD0D-2C1765D27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 t="11737" r="16393" b="11737"/>
          <a:stretch/>
        </p:blipFill>
        <p:spPr bwMode="auto">
          <a:xfrm>
            <a:off x="7481207" y="3658695"/>
            <a:ext cx="2362200" cy="28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4935DEB-BB43-4C6E-98AA-83666B2533C4}"/>
              </a:ext>
            </a:extLst>
          </p:cNvPr>
          <p:cNvSpPr txBox="1"/>
          <p:nvPr/>
        </p:nvSpPr>
        <p:spPr>
          <a:xfrm>
            <a:off x="1124125" y="3658695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71A81CE-C675-47F1-9B5F-D383AC474BDB}"/>
              </a:ext>
            </a:extLst>
          </p:cNvPr>
          <p:cNvSpPr txBox="1"/>
          <p:nvPr/>
        </p:nvSpPr>
        <p:spPr>
          <a:xfrm>
            <a:off x="1099544" y="4013368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E9107D9-C4AE-47A8-83C1-CF58BF220E15}"/>
              </a:ext>
            </a:extLst>
          </p:cNvPr>
          <p:cNvSpPr txBox="1"/>
          <p:nvPr/>
        </p:nvSpPr>
        <p:spPr>
          <a:xfrm>
            <a:off x="1091155" y="4400681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696912B-214A-4458-A9DF-1F01121CE1AD}"/>
              </a:ext>
            </a:extLst>
          </p:cNvPr>
          <p:cNvSpPr txBox="1"/>
          <p:nvPr/>
        </p:nvSpPr>
        <p:spPr>
          <a:xfrm>
            <a:off x="2654569" y="4770013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2D1B632-ED74-4702-915C-3250510FB720}"/>
              </a:ext>
            </a:extLst>
          </p:cNvPr>
          <p:cNvSpPr txBox="1"/>
          <p:nvPr/>
        </p:nvSpPr>
        <p:spPr>
          <a:xfrm>
            <a:off x="2576819" y="5139345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64BCB66-066B-4F26-8395-BBEDCF095D86}"/>
              </a:ext>
            </a:extLst>
          </p:cNvPr>
          <p:cNvSpPr txBox="1"/>
          <p:nvPr/>
        </p:nvSpPr>
        <p:spPr>
          <a:xfrm>
            <a:off x="1116908" y="5508677"/>
            <a:ext cx="8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tiene</a:t>
            </a:r>
            <a:endParaRPr lang="nl-BE" b="1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A5B1E9D-0C89-4D0B-BE30-A1026DD7A2D6}"/>
              </a:ext>
            </a:extLst>
          </p:cNvPr>
          <p:cNvSpPr txBox="1"/>
          <p:nvPr/>
        </p:nvSpPr>
        <p:spPr>
          <a:xfrm>
            <a:off x="1124125" y="5863350"/>
            <a:ext cx="78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tiene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3797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C4EF13-68A3-45E7-A413-CD39DD155B55}"/>
              </a:ext>
            </a:extLst>
          </p:cNvPr>
          <p:cNvSpPr/>
          <p:nvPr/>
        </p:nvSpPr>
        <p:spPr>
          <a:xfrm>
            <a:off x="794342" y="1907589"/>
            <a:ext cx="6096000" cy="3042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Madrid ____________(1) una gran ciudad. ____________ (2) la capital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ciudad de Madrid ____________ (3)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atractivos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sus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visitantes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entre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Museo del Prado, el Palacio Real y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 (4)  una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cultural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interesante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teatros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concierto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discotecas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restaurantes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típico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madrileño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 (5)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cocido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Madrid __________ (6) una ciudad de ferias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FITUR,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feria de turismo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915730E-A4E3-4A9B-BFFD-A8DE3F8F743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2"/>
          <a:stretch/>
        </p:blipFill>
        <p:spPr bwMode="auto">
          <a:xfrm>
            <a:off x="7929809" y="809882"/>
            <a:ext cx="2750996" cy="2504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3842602-B3C3-40BD-B30F-0AED1458D373}"/>
              </a:ext>
            </a:extLst>
          </p:cNvPr>
          <p:cNvSpPr txBox="1"/>
          <p:nvPr/>
        </p:nvSpPr>
        <p:spPr>
          <a:xfrm>
            <a:off x="1023457" y="478172"/>
            <a:ext cx="3758268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Ser</a:t>
            </a:r>
            <a:r>
              <a:rPr lang="nl-BE" dirty="0"/>
              <a:t> = </a:t>
            </a:r>
            <a:r>
              <a:rPr lang="nl-BE" dirty="0" err="1"/>
              <a:t>describir</a:t>
            </a:r>
            <a:r>
              <a:rPr lang="nl-BE" dirty="0"/>
              <a:t> o </a:t>
            </a:r>
            <a:r>
              <a:rPr lang="nl-BE" dirty="0" err="1"/>
              <a:t>identificar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6B66DE0-04F5-4663-A427-0E70D7238C42}"/>
              </a:ext>
            </a:extLst>
          </p:cNvPr>
          <p:cNvSpPr txBox="1"/>
          <p:nvPr/>
        </p:nvSpPr>
        <p:spPr>
          <a:xfrm>
            <a:off x="1023457" y="931178"/>
            <a:ext cx="32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Tener</a:t>
            </a:r>
            <a:r>
              <a:rPr lang="nl-BE" dirty="0"/>
              <a:t> = </a:t>
            </a:r>
            <a:r>
              <a:rPr lang="nl-BE" dirty="0" err="1"/>
              <a:t>posesión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4899115-A837-4927-80FB-7E05598B38DE}"/>
              </a:ext>
            </a:extLst>
          </p:cNvPr>
          <p:cNvSpPr txBox="1"/>
          <p:nvPr/>
        </p:nvSpPr>
        <p:spPr>
          <a:xfrm>
            <a:off x="2038525" y="1849100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B36C4B2-F282-4A84-A85D-5F74BAF9D489}"/>
              </a:ext>
            </a:extLst>
          </p:cNvPr>
          <p:cNvSpPr txBox="1"/>
          <p:nvPr/>
        </p:nvSpPr>
        <p:spPr>
          <a:xfrm>
            <a:off x="5436067" y="1877555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es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1D7FF51-A71F-4CC0-8574-F47F05C12D39}"/>
              </a:ext>
            </a:extLst>
          </p:cNvPr>
          <p:cNvSpPr txBox="1"/>
          <p:nvPr/>
        </p:nvSpPr>
        <p:spPr>
          <a:xfrm>
            <a:off x="3842342" y="3650306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5161DD6-8A3B-491F-9926-34F2451FC09F}"/>
              </a:ext>
            </a:extLst>
          </p:cNvPr>
          <p:cNvSpPr txBox="1"/>
          <p:nvPr/>
        </p:nvSpPr>
        <p:spPr>
          <a:xfrm>
            <a:off x="5344959" y="2218432"/>
            <a:ext cx="8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tiene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C65342-A8A5-4498-B541-C45B4F56CAAC}"/>
              </a:ext>
            </a:extLst>
          </p:cNvPr>
          <p:cNvSpPr txBox="1"/>
          <p:nvPr/>
        </p:nvSpPr>
        <p:spPr>
          <a:xfrm>
            <a:off x="1023457" y="3059667"/>
            <a:ext cx="8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tiene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09AE7DF-6B3E-4722-BB5C-A0B87090E7CA}"/>
              </a:ext>
            </a:extLst>
          </p:cNvPr>
          <p:cNvSpPr txBox="1"/>
          <p:nvPr/>
        </p:nvSpPr>
        <p:spPr>
          <a:xfrm>
            <a:off x="986251" y="3923158"/>
            <a:ext cx="8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A31C4A-7CD5-4D64-A3F3-0DFC9B41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3833769"/>
            <a:ext cx="3323574" cy="22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5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05F4C47-86E3-45BE-9FF8-DCE6148BD3E0}"/>
              </a:ext>
            </a:extLst>
          </p:cNvPr>
          <p:cNvSpPr/>
          <p:nvPr/>
        </p:nvSpPr>
        <p:spPr>
          <a:xfrm>
            <a:off x="671119" y="562921"/>
            <a:ext cx="5578679" cy="616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Perdone, ¿dónde…….………….el estadio de fútbol?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¿……………….….un centro comercial por aquí?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favor, ¿dónde……………..el hospital « El Rocío?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¿Sabe usted dónde…………….un aparcamiento?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Oiga, ¿dónde…………………..la Oficina de Información y Turismo?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¿………….……….una farmacia cerca de aquí?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Perdone, ¿dónde……………….…..la calle Bolívar?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Banco Condal………………al final de esta calle.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¿Dónde………………la parada de autobús?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¿Dónde……………..los servicios, por favor?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plaza……………una oficina de Correos.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¿……………. una parada de metro en esta calle?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hotel Europa……………aquí mismo, a la derecha.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favor, ¿dónde…….……..la calle de Alcalá?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¿………..…..una panadería cerca de tu casa?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lado de mi casa………………..un parque.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oficina de turismo ………..………..cerca del Barrio Gótico.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¿La parada de taxis………………… lejos de aquí? No, aquí mismo.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……………. dos oficinas de correos en este barrio.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esta plaza………………. muchos árboles y bancos.</a:t>
            </a:r>
            <a:endParaRPr lang="nl-B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1A50DEC-9BD2-43DC-94E9-9E222E134844}"/>
              </a:ext>
            </a:extLst>
          </p:cNvPr>
          <p:cNvSpPr txBox="1"/>
          <p:nvPr/>
        </p:nvSpPr>
        <p:spPr>
          <a:xfrm>
            <a:off x="1654028" y="3069539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están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675AA01-469C-4684-8091-6EB88D2726AE}"/>
              </a:ext>
            </a:extLst>
          </p:cNvPr>
          <p:cNvSpPr txBox="1"/>
          <p:nvPr/>
        </p:nvSpPr>
        <p:spPr>
          <a:xfrm>
            <a:off x="2110528" y="6070026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78212B3-8869-4A5B-A382-C572439346FF}"/>
              </a:ext>
            </a:extLst>
          </p:cNvPr>
          <p:cNvSpPr txBox="1"/>
          <p:nvPr/>
        </p:nvSpPr>
        <p:spPr>
          <a:xfrm>
            <a:off x="2459372" y="469783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1F6ADA-ACBF-4BF3-8519-6F3D17A7A6E9}"/>
              </a:ext>
            </a:extLst>
          </p:cNvPr>
          <p:cNvSpPr txBox="1"/>
          <p:nvPr/>
        </p:nvSpPr>
        <p:spPr>
          <a:xfrm>
            <a:off x="2459372" y="1023240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80AF5A8-1BBB-41DB-AA88-645BB776523A}"/>
              </a:ext>
            </a:extLst>
          </p:cNvPr>
          <p:cNvSpPr txBox="1"/>
          <p:nvPr/>
        </p:nvSpPr>
        <p:spPr>
          <a:xfrm>
            <a:off x="2216091" y="1601972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1109577-40E8-4C3A-B98B-67A82C4A11C4}"/>
              </a:ext>
            </a:extLst>
          </p:cNvPr>
          <p:cNvSpPr txBox="1"/>
          <p:nvPr/>
        </p:nvSpPr>
        <p:spPr>
          <a:xfrm>
            <a:off x="2459372" y="2180704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2B3AA6F-D59F-448F-B9D9-2AB0468F47E7}"/>
              </a:ext>
            </a:extLst>
          </p:cNvPr>
          <p:cNvSpPr txBox="1"/>
          <p:nvPr/>
        </p:nvSpPr>
        <p:spPr>
          <a:xfrm>
            <a:off x="2341926" y="2508950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42FB0E-6281-4487-8BC3-BB006787A913}"/>
              </a:ext>
            </a:extLst>
          </p:cNvPr>
          <p:cNvSpPr txBox="1"/>
          <p:nvPr/>
        </p:nvSpPr>
        <p:spPr>
          <a:xfrm>
            <a:off x="1729530" y="2741991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06CA8B1-6CD8-429C-8526-8D9A7F8DCAFA}"/>
              </a:ext>
            </a:extLst>
          </p:cNvPr>
          <p:cNvSpPr txBox="1"/>
          <p:nvPr/>
        </p:nvSpPr>
        <p:spPr>
          <a:xfrm>
            <a:off x="2216091" y="3907285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5B1415B-9BE3-4CC3-8705-B82EDB7B048E}"/>
              </a:ext>
            </a:extLst>
          </p:cNvPr>
          <p:cNvSpPr txBox="1"/>
          <p:nvPr/>
        </p:nvSpPr>
        <p:spPr>
          <a:xfrm>
            <a:off x="2375482" y="4235531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635AB3A-984B-4E80-8693-499176CCCE2E}"/>
              </a:ext>
            </a:extLst>
          </p:cNvPr>
          <p:cNvSpPr txBox="1"/>
          <p:nvPr/>
        </p:nvSpPr>
        <p:spPr>
          <a:xfrm>
            <a:off x="2824293" y="5110994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6B5F2EC-48C9-4DAB-9CCF-B4E299B31470}"/>
              </a:ext>
            </a:extLst>
          </p:cNvPr>
          <p:cNvSpPr txBox="1"/>
          <p:nvPr/>
        </p:nvSpPr>
        <p:spPr>
          <a:xfrm>
            <a:off x="2509705" y="5398154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732C424-9ED3-43D1-9F9B-68247C1F3CD7}"/>
              </a:ext>
            </a:extLst>
          </p:cNvPr>
          <p:cNvSpPr txBox="1"/>
          <p:nvPr/>
        </p:nvSpPr>
        <p:spPr>
          <a:xfrm>
            <a:off x="1444304" y="756407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BA6CB49-5C4A-48A0-BF67-DB91AE74B8C1}"/>
              </a:ext>
            </a:extLst>
          </p:cNvPr>
          <p:cNvSpPr txBox="1"/>
          <p:nvPr/>
        </p:nvSpPr>
        <p:spPr>
          <a:xfrm>
            <a:off x="2509706" y="1301603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EC433D4-53B8-407C-AECE-9101584878F0}"/>
              </a:ext>
            </a:extLst>
          </p:cNvPr>
          <p:cNvSpPr txBox="1"/>
          <p:nvPr/>
        </p:nvSpPr>
        <p:spPr>
          <a:xfrm>
            <a:off x="1444304" y="1896426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525BE1E-7E64-48F5-B3BE-2901D26CFB61}"/>
              </a:ext>
            </a:extLst>
          </p:cNvPr>
          <p:cNvSpPr txBox="1"/>
          <p:nvPr/>
        </p:nvSpPr>
        <p:spPr>
          <a:xfrm>
            <a:off x="1972810" y="3322377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BB0C925-9EF7-4890-A3A4-3E639999BE9D}"/>
              </a:ext>
            </a:extLst>
          </p:cNvPr>
          <p:cNvSpPr txBox="1"/>
          <p:nvPr/>
        </p:nvSpPr>
        <p:spPr>
          <a:xfrm>
            <a:off x="1276524" y="3644021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B87BAD9-62FD-4BF4-99FE-91F16CB347DB}"/>
              </a:ext>
            </a:extLst>
          </p:cNvPr>
          <p:cNvSpPr txBox="1"/>
          <p:nvPr/>
        </p:nvSpPr>
        <p:spPr>
          <a:xfrm>
            <a:off x="1276524" y="4499393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9476A78-4E3B-4080-AF1B-FB23027B5BA9}"/>
              </a:ext>
            </a:extLst>
          </p:cNvPr>
          <p:cNvSpPr txBox="1"/>
          <p:nvPr/>
        </p:nvSpPr>
        <p:spPr>
          <a:xfrm>
            <a:off x="2509706" y="4791245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2F15C7C-C451-4100-89B2-3B03F63055C9}"/>
              </a:ext>
            </a:extLst>
          </p:cNvPr>
          <p:cNvSpPr txBox="1"/>
          <p:nvPr/>
        </p:nvSpPr>
        <p:spPr>
          <a:xfrm>
            <a:off x="1159078" y="5638102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2723BE0-65AB-42A3-BBA0-D7F7DDD3C9C5}"/>
              </a:ext>
            </a:extLst>
          </p:cNvPr>
          <p:cNvSpPr txBox="1"/>
          <p:nvPr/>
        </p:nvSpPr>
        <p:spPr>
          <a:xfrm>
            <a:off x="906011" y="394283"/>
            <a:ext cx="259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00B0F0"/>
                </a:solidFill>
              </a:rPr>
              <a:t>Libro</a:t>
            </a:r>
            <a:r>
              <a:rPr lang="nl-BE" sz="2400" b="1" dirty="0">
                <a:solidFill>
                  <a:srgbClr val="00B0F0"/>
                </a:solidFill>
              </a:rPr>
              <a:t> pg. 19 </a:t>
            </a:r>
            <a:r>
              <a:rPr lang="nl-BE" sz="2400" b="1" dirty="0" err="1">
                <a:solidFill>
                  <a:srgbClr val="00B0F0"/>
                </a:solidFill>
              </a:rPr>
              <a:t>ej</a:t>
            </a:r>
            <a:r>
              <a:rPr lang="nl-BE" sz="2400" b="1" dirty="0">
                <a:solidFill>
                  <a:srgbClr val="00B0F0"/>
                </a:solidFill>
              </a:rPr>
              <a:t>. 4a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5108670-D92D-43EF-B945-82A1D7956CF5}"/>
              </a:ext>
            </a:extLst>
          </p:cNvPr>
          <p:cNvSpPr txBox="1"/>
          <p:nvPr/>
        </p:nvSpPr>
        <p:spPr>
          <a:xfrm>
            <a:off x="906011" y="1208015"/>
            <a:ext cx="592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¿Me </a:t>
            </a:r>
            <a:r>
              <a:rPr lang="nl-BE" dirty="0" err="1"/>
              <a:t>puede</a:t>
            </a:r>
            <a:r>
              <a:rPr lang="nl-BE" dirty="0"/>
              <a:t> </a:t>
            </a:r>
            <a:r>
              <a:rPr lang="nl-BE" dirty="0" err="1"/>
              <a:t>recomendar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r>
              <a:rPr lang="nl-BE" dirty="0"/>
              <a:t> </a:t>
            </a:r>
            <a:r>
              <a:rPr lang="nl-BE" dirty="0" err="1"/>
              <a:t>típico</a:t>
            </a:r>
            <a:r>
              <a:rPr lang="nl-BE" dirty="0"/>
              <a:t>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628B02D-53C7-402A-B5FC-A779258B0ED8}"/>
              </a:ext>
            </a:extLst>
          </p:cNvPr>
          <p:cNvSpPr txBox="1"/>
          <p:nvPr/>
        </p:nvSpPr>
        <p:spPr>
          <a:xfrm>
            <a:off x="906011" y="1585736"/>
            <a:ext cx="374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plano de la </a:t>
            </a:r>
            <a:r>
              <a:rPr lang="nl-BE" dirty="0" err="1"/>
              <a:t>ciudad</a:t>
            </a:r>
            <a:r>
              <a:rPr lang="nl-BE" dirty="0"/>
              <a:t>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7618239-3874-4402-AC42-3A3773A53081}"/>
              </a:ext>
            </a:extLst>
          </p:cNvPr>
          <p:cNvSpPr txBox="1"/>
          <p:nvPr/>
        </p:nvSpPr>
        <p:spPr>
          <a:xfrm>
            <a:off x="906011" y="1971846"/>
            <a:ext cx="694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Cuánto</a:t>
            </a:r>
            <a:r>
              <a:rPr lang="nl-BE" dirty="0"/>
              <a:t> </a:t>
            </a:r>
            <a:r>
              <a:rPr lang="nl-BE" dirty="0" err="1"/>
              <a:t>cuesta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entrada</a:t>
            </a:r>
            <a:r>
              <a:rPr lang="nl-BE" dirty="0"/>
              <a:t> para el </a:t>
            </a:r>
            <a:r>
              <a:rPr lang="nl-BE" dirty="0" err="1"/>
              <a:t>concierto</a:t>
            </a:r>
            <a:r>
              <a:rPr lang="nl-BE" dirty="0"/>
              <a:t> de flamenco?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1450B6-8603-4FE6-8234-BE652942E8E8}"/>
              </a:ext>
            </a:extLst>
          </p:cNvPr>
          <p:cNvSpPr txBox="1"/>
          <p:nvPr/>
        </p:nvSpPr>
        <p:spPr>
          <a:xfrm>
            <a:off x="906011" y="2349567"/>
            <a:ext cx="436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¿Hay </a:t>
            </a:r>
            <a:r>
              <a:rPr lang="nl-BE" dirty="0" err="1"/>
              <a:t>visitas</a:t>
            </a:r>
            <a:r>
              <a:rPr lang="nl-BE" dirty="0"/>
              <a:t> </a:t>
            </a:r>
            <a:r>
              <a:rPr lang="nl-BE" dirty="0" err="1"/>
              <a:t>guiadas</a:t>
            </a:r>
            <a:r>
              <a:rPr lang="nl-BE" dirty="0"/>
              <a:t> en la </a:t>
            </a:r>
            <a:r>
              <a:rPr lang="nl-BE" dirty="0" err="1"/>
              <a:t>catedral</a:t>
            </a:r>
            <a:r>
              <a:rPr lang="nl-BE" dirty="0"/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571373D-9665-4A2B-9712-9A95BAB97BDB}"/>
              </a:ext>
            </a:extLst>
          </p:cNvPr>
          <p:cNvSpPr txBox="1"/>
          <p:nvPr/>
        </p:nvSpPr>
        <p:spPr>
          <a:xfrm>
            <a:off x="906011" y="2760844"/>
            <a:ext cx="52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¿De </a:t>
            </a:r>
            <a:r>
              <a:rPr lang="nl-BE" dirty="0" err="1"/>
              <a:t>dónde</a:t>
            </a:r>
            <a:r>
              <a:rPr lang="nl-BE" dirty="0"/>
              <a:t> sale el autobús para </a:t>
            </a:r>
            <a:r>
              <a:rPr lang="nl-BE" dirty="0" err="1"/>
              <a:t>Triana</a:t>
            </a:r>
            <a:r>
              <a:rPr lang="nl-BE" dirty="0"/>
              <a:t>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1F54A14-ABBD-48E5-9546-F30F7C9EC509}"/>
              </a:ext>
            </a:extLst>
          </p:cNvPr>
          <p:cNvSpPr txBox="1"/>
          <p:nvPr/>
        </p:nvSpPr>
        <p:spPr>
          <a:xfrm>
            <a:off x="906011" y="3178413"/>
            <a:ext cx="429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Dónde</a:t>
            </a:r>
            <a:r>
              <a:rPr lang="nl-BE" dirty="0"/>
              <a:t> se </a:t>
            </a:r>
            <a:r>
              <a:rPr lang="nl-BE" dirty="0" err="1"/>
              <a:t>pueden</a:t>
            </a:r>
            <a:r>
              <a:rPr lang="nl-BE" dirty="0"/>
              <a:t> </a:t>
            </a:r>
            <a:r>
              <a:rPr lang="nl-BE" dirty="0" err="1"/>
              <a:t>comprar</a:t>
            </a:r>
            <a:r>
              <a:rPr lang="nl-BE" dirty="0"/>
              <a:t> </a:t>
            </a:r>
            <a:r>
              <a:rPr lang="nl-BE" dirty="0" err="1"/>
              <a:t>sellos</a:t>
            </a:r>
            <a:r>
              <a:rPr lang="nl-BE" dirty="0"/>
              <a:t>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88897A-ED14-40F7-A2D0-4C49F74D038C}"/>
              </a:ext>
            </a:extLst>
          </p:cNvPr>
          <p:cNvSpPr txBox="1"/>
          <p:nvPr/>
        </p:nvSpPr>
        <p:spPr>
          <a:xfrm>
            <a:off x="906011" y="3595982"/>
            <a:ext cx="566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Sabe</a:t>
            </a:r>
            <a:r>
              <a:rPr lang="nl-BE" dirty="0"/>
              <a:t> si el </a:t>
            </a:r>
            <a:r>
              <a:rPr lang="nl-BE" dirty="0" err="1"/>
              <a:t>Museo</a:t>
            </a:r>
            <a:r>
              <a:rPr lang="nl-BE" dirty="0"/>
              <a:t> de </a:t>
            </a:r>
            <a:r>
              <a:rPr lang="nl-BE" dirty="0" err="1"/>
              <a:t>Bellas</a:t>
            </a:r>
            <a:r>
              <a:rPr lang="nl-BE" dirty="0"/>
              <a:t> Artes </a:t>
            </a:r>
            <a:r>
              <a:rPr lang="nl-BE" dirty="0" err="1"/>
              <a:t>abre</a:t>
            </a:r>
            <a:r>
              <a:rPr lang="nl-BE" dirty="0"/>
              <a:t> los </a:t>
            </a:r>
            <a:r>
              <a:rPr lang="nl-BE" dirty="0" err="1"/>
              <a:t>lunes</a:t>
            </a:r>
            <a:r>
              <a:rPr lang="nl-BE" dirty="0"/>
              <a:t>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EEBFAD2-F7B3-4E2B-8CA1-2C4D0ABEF80A}"/>
              </a:ext>
            </a:extLst>
          </p:cNvPr>
          <p:cNvSpPr txBox="1"/>
          <p:nvPr/>
        </p:nvSpPr>
        <p:spPr>
          <a:xfrm>
            <a:off x="906011" y="3996300"/>
            <a:ext cx="536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¿A qué hora </a:t>
            </a:r>
            <a:r>
              <a:rPr lang="nl-BE" dirty="0" err="1"/>
              <a:t>abren</a:t>
            </a:r>
            <a:r>
              <a:rPr lang="nl-BE" dirty="0"/>
              <a:t> las </a:t>
            </a:r>
            <a:r>
              <a:rPr lang="nl-BE" dirty="0" err="1"/>
              <a:t>tiendas</a:t>
            </a:r>
            <a:r>
              <a:rPr lang="nl-BE" dirty="0"/>
              <a:t> por la tarde?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0E1E648-B9FD-4343-85BD-D4D12CDDE21B}"/>
              </a:ext>
            </a:extLst>
          </p:cNvPr>
          <p:cNvSpPr txBox="1"/>
          <p:nvPr/>
        </p:nvSpPr>
        <p:spPr>
          <a:xfrm>
            <a:off x="3969390" y="324362"/>
            <a:ext cx="425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/>
              <a:t>Oficina</a:t>
            </a:r>
            <a:r>
              <a:rPr lang="nl-BE" sz="2400" b="1" dirty="0"/>
              <a:t> de </a:t>
            </a:r>
            <a:r>
              <a:rPr lang="nl-BE" sz="2400" b="1" dirty="0" err="1"/>
              <a:t>turismo</a:t>
            </a:r>
            <a:r>
              <a:rPr lang="nl-BE" sz="2400" b="1" dirty="0"/>
              <a:t> </a:t>
            </a:r>
            <a:r>
              <a:rPr lang="nl-BE" dirty="0"/>
              <a:t>(de Sevilla)</a:t>
            </a:r>
          </a:p>
        </p:txBody>
      </p:sp>
      <p:pic>
        <p:nvPicPr>
          <p:cNvPr id="14" name="nv_pap2 pista 10">
            <a:hlinkClick r:id="" action="ppaction://media"/>
            <a:extLst>
              <a:ext uri="{FF2B5EF4-FFF2-40B4-BE49-F238E27FC236}">
                <a16:creationId xmlns:a16="http://schemas.microsoft.com/office/drawing/2014/main" id="{4F778449-3A54-4E71-8002-A09115A64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56521" y="865419"/>
            <a:ext cx="609600" cy="609600"/>
          </a:xfrm>
          <a:prstGeom prst="rect">
            <a:avLst/>
          </a:prstGeom>
        </p:spPr>
      </p:pic>
      <p:pic>
        <p:nvPicPr>
          <p:cNvPr id="15" name="nv_pap2 pista 11">
            <a:hlinkClick r:id="" action="ppaction://media"/>
            <a:extLst>
              <a:ext uri="{FF2B5EF4-FFF2-40B4-BE49-F238E27FC236}">
                <a16:creationId xmlns:a16="http://schemas.microsoft.com/office/drawing/2014/main" id="{4838B0C1-1B53-42EE-966C-868F5F6169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7189" y="2143937"/>
            <a:ext cx="609600" cy="609600"/>
          </a:xfrm>
          <a:prstGeom prst="rect">
            <a:avLst/>
          </a:prstGeom>
        </p:spPr>
      </p:pic>
      <p:pic>
        <p:nvPicPr>
          <p:cNvPr id="16" name="nv_pap2 pista 13">
            <a:hlinkClick r:id="" action="ppaction://media"/>
            <a:extLst>
              <a:ext uri="{FF2B5EF4-FFF2-40B4-BE49-F238E27FC236}">
                <a16:creationId xmlns:a16="http://schemas.microsoft.com/office/drawing/2014/main" id="{A6E92CB0-3204-4AB2-B6AA-C2DA2A9656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7190" y="3196273"/>
            <a:ext cx="609600" cy="609600"/>
          </a:xfrm>
          <a:prstGeom prst="rect">
            <a:avLst/>
          </a:prstGeom>
        </p:spPr>
      </p:pic>
      <p:pic>
        <p:nvPicPr>
          <p:cNvPr id="17" name="nv_pap2 pista 14">
            <a:hlinkClick r:id="" action="ppaction://media"/>
            <a:extLst>
              <a:ext uri="{FF2B5EF4-FFF2-40B4-BE49-F238E27FC236}">
                <a16:creationId xmlns:a16="http://schemas.microsoft.com/office/drawing/2014/main" id="{42716A57-A29B-4700-9637-174FB5837F8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06855" y="4458049"/>
            <a:ext cx="609600" cy="609600"/>
          </a:xfrm>
          <a:prstGeom prst="rect">
            <a:avLst/>
          </a:prstGeom>
        </p:spPr>
      </p:pic>
      <p:pic>
        <p:nvPicPr>
          <p:cNvPr id="18" name="nv_pap2 pista 15">
            <a:hlinkClick r:id="" action="ppaction://media"/>
            <a:extLst>
              <a:ext uri="{FF2B5EF4-FFF2-40B4-BE49-F238E27FC236}">
                <a16:creationId xmlns:a16="http://schemas.microsoft.com/office/drawing/2014/main" id="{4DCFDE03-CB9C-4B32-BAC1-A066164F4A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7189" y="5687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9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0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2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0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9E3EBEE-D3E0-4F31-8CF0-244436831B5F}"/>
              </a:ext>
            </a:extLst>
          </p:cNvPr>
          <p:cNvSpPr txBox="1"/>
          <p:nvPr/>
        </p:nvSpPr>
        <p:spPr>
          <a:xfrm>
            <a:off x="1233182" y="461394"/>
            <a:ext cx="486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Recuerda</a:t>
            </a:r>
            <a:r>
              <a:rPr lang="nl-BE" b="1" dirty="0"/>
              <a:t> los </a:t>
            </a:r>
            <a:r>
              <a:rPr lang="nl-BE" b="1" dirty="0" err="1"/>
              <a:t>días</a:t>
            </a:r>
            <a:r>
              <a:rPr lang="nl-BE" b="1" dirty="0"/>
              <a:t> de la </a:t>
            </a:r>
            <a:r>
              <a:rPr lang="nl-BE" b="1" dirty="0" err="1"/>
              <a:t>semana</a:t>
            </a:r>
            <a:endParaRPr lang="nl-BE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1D00C46-6823-4E17-A27B-076D67866D7B}"/>
              </a:ext>
            </a:extLst>
          </p:cNvPr>
          <p:cNvSpPr txBox="1"/>
          <p:nvPr/>
        </p:nvSpPr>
        <p:spPr>
          <a:xfrm>
            <a:off x="1300294" y="1224793"/>
            <a:ext cx="1971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El </a:t>
            </a:r>
            <a:r>
              <a:rPr lang="nl-BE" dirty="0" err="1"/>
              <a:t>lunes</a:t>
            </a:r>
            <a:r>
              <a:rPr lang="nl-BE" dirty="0"/>
              <a:t> </a:t>
            </a:r>
          </a:p>
          <a:p>
            <a:r>
              <a:rPr lang="nl-BE" dirty="0"/>
              <a:t>El </a:t>
            </a:r>
            <a:r>
              <a:rPr lang="nl-BE" dirty="0" err="1"/>
              <a:t>martes</a:t>
            </a:r>
            <a:endParaRPr lang="nl-BE" dirty="0"/>
          </a:p>
          <a:p>
            <a:r>
              <a:rPr lang="nl-BE" dirty="0"/>
              <a:t>El </a:t>
            </a:r>
            <a:r>
              <a:rPr lang="nl-BE" dirty="0" err="1"/>
              <a:t>miércoles</a:t>
            </a:r>
            <a:endParaRPr lang="nl-BE" dirty="0"/>
          </a:p>
          <a:p>
            <a:r>
              <a:rPr lang="nl-BE" dirty="0"/>
              <a:t>El </a:t>
            </a:r>
            <a:r>
              <a:rPr lang="nl-BE" dirty="0" err="1"/>
              <a:t>jueves</a:t>
            </a:r>
            <a:endParaRPr lang="nl-BE" dirty="0"/>
          </a:p>
          <a:p>
            <a:r>
              <a:rPr lang="nl-BE" dirty="0"/>
              <a:t>El </a:t>
            </a:r>
            <a:r>
              <a:rPr lang="nl-BE" dirty="0" err="1"/>
              <a:t>viernes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F8C6F53-0394-40E8-B419-F1B24A3E5E76}"/>
              </a:ext>
            </a:extLst>
          </p:cNvPr>
          <p:cNvSpPr txBox="1"/>
          <p:nvPr/>
        </p:nvSpPr>
        <p:spPr>
          <a:xfrm>
            <a:off x="3664591" y="1242969"/>
            <a:ext cx="1971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los </a:t>
            </a:r>
            <a:r>
              <a:rPr lang="nl-BE" dirty="0" err="1"/>
              <a:t>lunes</a:t>
            </a:r>
            <a:r>
              <a:rPr lang="nl-BE" dirty="0"/>
              <a:t> </a:t>
            </a:r>
          </a:p>
          <a:p>
            <a:r>
              <a:rPr lang="nl-BE" dirty="0"/>
              <a:t>los </a:t>
            </a:r>
            <a:r>
              <a:rPr lang="nl-BE" dirty="0" err="1"/>
              <a:t>martes</a:t>
            </a:r>
            <a:endParaRPr lang="nl-BE" dirty="0"/>
          </a:p>
          <a:p>
            <a:r>
              <a:rPr lang="nl-BE" dirty="0"/>
              <a:t>los </a:t>
            </a:r>
            <a:r>
              <a:rPr lang="nl-BE" dirty="0" err="1"/>
              <a:t>miércoles</a:t>
            </a:r>
            <a:endParaRPr lang="nl-BE" dirty="0"/>
          </a:p>
          <a:p>
            <a:r>
              <a:rPr lang="nl-BE" dirty="0"/>
              <a:t>los </a:t>
            </a:r>
            <a:r>
              <a:rPr lang="nl-BE" dirty="0" err="1"/>
              <a:t>jueves</a:t>
            </a:r>
            <a:endParaRPr lang="nl-BE" dirty="0"/>
          </a:p>
          <a:p>
            <a:r>
              <a:rPr lang="nl-BE" dirty="0"/>
              <a:t>los </a:t>
            </a:r>
            <a:r>
              <a:rPr lang="nl-BE" dirty="0" err="1"/>
              <a:t>viernes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524D0-1BC5-40C1-BCE6-1DCA083DD389}"/>
              </a:ext>
            </a:extLst>
          </p:cNvPr>
          <p:cNvSpPr txBox="1"/>
          <p:nvPr/>
        </p:nvSpPr>
        <p:spPr>
          <a:xfrm>
            <a:off x="5890470" y="1224793"/>
            <a:ext cx="197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El </a:t>
            </a:r>
            <a:r>
              <a:rPr lang="nl-BE" dirty="0" err="1"/>
              <a:t>sábado</a:t>
            </a:r>
            <a:r>
              <a:rPr lang="nl-BE" dirty="0"/>
              <a:t> </a:t>
            </a:r>
          </a:p>
          <a:p>
            <a:r>
              <a:rPr lang="nl-BE" dirty="0"/>
              <a:t>El </a:t>
            </a:r>
            <a:r>
              <a:rPr lang="nl-BE" dirty="0" err="1"/>
              <a:t>domingo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0BE4EA9-5D8E-47E5-8545-D798E67F8C85}"/>
              </a:ext>
            </a:extLst>
          </p:cNvPr>
          <p:cNvSpPr txBox="1"/>
          <p:nvPr/>
        </p:nvSpPr>
        <p:spPr>
          <a:xfrm>
            <a:off x="8116349" y="1224792"/>
            <a:ext cx="197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los </a:t>
            </a:r>
            <a:r>
              <a:rPr lang="nl-BE" dirty="0" err="1"/>
              <a:t>sábados</a:t>
            </a:r>
            <a:r>
              <a:rPr lang="nl-BE" dirty="0"/>
              <a:t> </a:t>
            </a:r>
          </a:p>
          <a:p>
            <a:r>
              <a:rPr lang="nl-BE" dirty="0"/>
              <a:t>los </a:t>
            </a:r>
            <a:r>
              <a:rPr lang="nl-BE" dirty="0" err="1"/>
              <a:t>domingos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7B8261B-27EA-4263-97EE-C82FC17F9386}"/>
              </a:ext>
            </a:extLst>
          </p:cNvPr>
          <p:cNvSpPr txBox="1"/>
          <p:nvPr/>
        </p:nvSpPr>
        <p:spPr>
          <a:xfrm>
            <a:off x="1233181" y="3212983"/>
            <a:ext cx="45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El</a:t>
            </a:r>
            <a:r>
              <a:rPr lang="nl-BE" dirty="0"/>
              <a:t> </a:t>
            </a:r>
            <a:r>
              <a:rPr lang="nl-BE" dirty="0" err="1"/>
              <a:t>lunes</a:t>
            </a:r>
            <a:r>
              <a:rPr lang="nl-BE" dirty="0"/>
              <a:t> </a:t>
            </a:r>
            <a:r>
              <a:rPr lang="nl-BE" dirty="0" err="1"/>
              <a:t>viajo</a:t>
            </a:r>
            <a:r>
              <a:rPr lang="nl-BE" dirty="0"/>
              <a:t> a España = el </a:t>
            </a:r>
            <a:r>
              <a:rPr lang="nl-BE" dirty="0" err="1"/>
              <a:t>próximo</a:t>
            </a:r>
            <a:r>
              <a:rPr lang="nl-BE" dirty="0"/>
              <a:t> </a:t>
            </a:r>
            <a:r>
              <a:rPr lang="nl-BE" dirty="0" err="1"/>
              <a:t>lunes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8402125-345C-40D2-989F-775A1179A58B}"/>
              </a:ext>
            </a:extLst>
          </p:cNvPr>
          <p:cNvSpPr txBox="1"/>
          <p:nvPr/>
        </p:nvSpPr>
        <p:spPr>
          <a:xfrm>
            <a:off x="1233181" y="3705669"/>
            <a:ext cx="591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Los</a:t>
            </a:r>
            <a:r>
              <a:rPr lang="nl-BE" dirty="0"/>
              <a:t> </a:t>
            </a:r>
            <a:r>
              <a:rPr lang="nl-BE" dirty="0" err="1"/>
              <a:t>lunes</a:t>
            </a:r>
            <a:r>
              <a:rPr lang="nl-BE" dirty="0"/>
              <a:t> </a:t>
            </a:r>
            <a:r>
              <a:rPr lang="nl-BE" dirty="0" err="1"/>
              <a:t>tengo</a:t>
            </a:r>
            <a:r>
              <a:rPr lang="nl-BE" dirty="0"/>
              <a:t> </a:t>
            </a:r>
            <a:r>
              <a:rPr lang="nl-BE" dirty="0" err="1"/>
              <a:t>clase</a:t>
            </a:r>
            <a:r>
              <a:rPr lang="nl-BE" dirty="0"/>
              <a:t> = </a:t>
            </a:r>
            <a:r>
              <a:rPr lang="nl-BE" dirty="0" err="1"/>
              <a:t>todos</a:t>
            </a:r>
            <a:r>
              <a:rPr lang="nl-BE" dirty="0"/>
              <a:t> los </a:t>
            </a:r>
            <a:r>
              <a:rPr lang="nl-BE" dirty="0" err="1"/>
              <a:t>lunes</a:t>
            </a:r>
            <a:r>
              <a:rPr lang="nl-BE" dirty="0"/>
              <a:t> = </a:t>
            </a:r>
            <a:r>
              <a:rPr lang="nl-BE" dirty="0" err="1"/>
              <a:t>cada</a:t>
            </a:r>
            <a:r>
              <a:rPr lang="nl-BE" dirty="0"/>
              <a:t> </a:t>
            </a:r>
            <a:r>
              <a:rPr lang="nl-BE" dirty="0" err="1"/>
              <a:t>lunes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3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R-YFpv-e2GYkjmAeTaq111TtioFIV62clOwqjl4ybWX_j1mPGuNA">
            <a:extLst>
              <a:ext uri="{FF2B5EF4-FFF2-40B4-BE49-F238E27FC236}">
                <a16:creationId xmlns:a16="http://schemas.microsoft.com/office/drawing/2014/main" id="{BD49ECBC-44D7-4CFF-B7FD-4F5158D6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132" y="1764344"/>
            <a:ext cx="1221420" cy="942851"/>
          </a:xfrm>
          <a:prstGeom prst="round2DiagRect">
            <a:avLst>
              <a:gd name="adj1" fmla="val 16667"/>
              <a:gd name="adj2" fmla="val 329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://t2.gstatic.com/images?q=tbn:ANd9GcQpnoHbXFvmhcW-sWQ8lDEj-o5vptK7zaC4dkXqOGFVAx7zrk2w">
            <a:extLst>
              <a:ext uri="{FF2B5EF4-FFF2-40B4-BE49-F238E27FC236}">
                <a16:creationId xmlns:a16="http://schemas.microsoft.com/office/drawing/2014/main" id="{D5668A30-334D-4CDF-A30B-0A947464D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7502" y="1702029"/>
            <a:ext cx="1366614" cy="1111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://t1.gstatic.com/images?q=tbn:ANd9GcTHvAJAORaonUSbUGFP1HpvKbblhu_HRLvymeribZSqHwBxpCN83Q">
            <a:extLst>
              <a:ext uri="{FF2B5EF4-FFF2-40B4-BE49-F238E27FC236}">
                <a16:creationId xmlns:a16="http://schemas.microsoft.com/office/drawing/2014/main" id="{14802A60-DBAD-481E-B0CD-1460CF4B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066" y="1672047"/>
            <a:ext cx="1499418" cy="1171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t1.gstatic.com/images?q=tbn:ANd9GcSG5kPSm7oTKAcGDnIPYOM5GzQPssZ66EHhz2T8jheVtulcGl4U">
            <a:extLst>
              <a:ext uri="{FF2B5EF4-FFF2-40B4-BE49-F238E27FC236}">
                <a16:creationId xmlns:a16="http://schemas.microsoft.com/office/drawing/2014/main" id="{0A6D59F2-FFEF-47C2-91A3-0DAFF9C5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3835" y="1576177"/>
            <a:ext cx="1944061" cy="1319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http://t1.gstatic.com/images?q=tbn:ANd9GcQZFiW72abeZEZjGdtsNqkbgT38ILyOInBy2s6LauUGpQOhnAWu5w">
            <a:extLst>
              <a:ext uri="{FF2B5EF4-FFF2-40B4-BE49-F238E27FC236}">
                <a16:creationId xmlns:a16="http://schemas.microsoft.com/office/drawing/2014/main" id="{BEE646FB-EFC7-4DC9-A45F-0BD40CF0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132" y="4114106"/>
            <a:ext cx="2079903" cy="144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t1.gstatic.com/images?q=tbn:ANd9GcTCSIkUG6dWGXpYaNo3pmWcclBWv4Zt-erv9NWP3k86fhYVvOz8">
            <a:extLst>
              <a:ext uri="{FF2B5EF4-FFF2-40B4-BE49-F238E27FC236}">
                <a16:creationId xmlns:a16="http://schemas.microsoft.com/office/drawing/2014/main" id="{3A5CB8E5-1320-41C7-826D-45865C8F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7190" y="4229023"/>
            <a:ext cx="1790539" cy="1218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t1.gstatic.com/images?q=tbn:ANd9GcTaMQ-oDSBI5Ax2uotUgc1rZGi37KUh5XQUcNajH3pukN8TND1peA">
            <a:extLst>
              <a:ext uri="{FF2B5EF4-FFF2-40B4-BE49-F238E27FC236}">
                <a16:creationId xmlns:a16="http://schemas.microsoft.com/office/drawing/2014/main" id="{B3626129-5487-4A81-A012-5AEC8EBA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0180" y="4229023"/>
            <a:ext cx="1731058" cy="1248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44E4861-E3A7-43E9-AD5E-A5691AF318C0}"/>
              </a:ext>
            </a:extLst>
          </p:cNvPr>
          <p:cNvSpPr txBox="1"/>
          <p:nvPr/>
        </p:nvSpPr>
        <p:spPr>
          <a:xfrm>
            <a:off x="1023457" y="411061"/>
            <a:ext cx="565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Voy</a:t>
            </a:r>
            <a:r>
              <a:rPr lang="nl-BE" dirty="0"/>
              <a:t> de </a:t>
            </a:r>
            <a:r>
              <a:rPr lang="nl-BE" dirty="0" err="1"/>
              <a:t>vacaciones</a:t>
            </a:r>
            <a:r>
              <a:rPr lang="nl-BE" dirty="0"/>
              <a:t> …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E61CE0-62DF-4D44-9530-0C330236DD20}"/>
              </a:ext>
            </a:extLst>
          </p:cNvPr>
          <p:cNvSpPr txBox="1"/>
          <p:nvPr/>
        </p:nvSpPr>
        <p:spPr>
          <a:xfrm>
            <a:off x="1023457" y="834020"/>
            <a:ext cx="781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</a:t>
            </a:r>
            <a:r>
              <a:rPr lang="nl-BE" dirty="0" err="1"/>
              <a:t>pie</a:t>
            </a:r>
            <a:r>
              <a:rPr lang="nl-BE" dirty="0"/>
              <a:t> – en </a:t>
            </a:r>
            <a:r>
              <a:rPr lang="nl-BE" dirty="0" err="1"/>
              <a:t>barco</a:t>
            </a:r>
            <a:r>
              <a:rPr lang="nl-BE" dirty="0"/>
              <a:t> - en </a:t>
            </a:r>
            <a:r>
              <a:rPr lang="nl-BE" dirty="0" err="1"/>
              <a:t>tren</a:t>
            </a:r>
            <a:r>
              <a:rPr lang="nl-BE" dirty="0"/>
              <a:t> – en </a:t>
            </a:r>
            <a:r>
              <a:rPr lang="nl-BE" dirty="0" err="1"/>
              <a:t>coche</a:t>
            </a:r>
            <a:r>
              <a:rPr lang="nl-BE" dirty="0"/>
              <a:t> – en autobús – en </a:t>
            </a:r>
            <a:r>
              <a:rPr lang="nl-BE" dirty="0" err="1"/>
              <a:t>avión</a:t>
            </a:r>
            <a:r>
              <a:rPr lang="nl-BE" dirty="0"/>
              <a:t> – en moto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89CE1BD-668B-4B92-83AF-BF51A67DC777}"/>
              </a:ext>
            </a:extLst>
          </p:cNvPr>
          <p:cNvSpPr txBox="1"/>
          <p:nvPr/>
        </p:nvSpPr>
        <p:spPr>
          <a:xfrm>
            <a:off x="953270" y="3192718"/>
            <a:ext cx="144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avión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11CBA34-8308-4893-BDFC-BC32B529E791}"/>
              </a:ext>
            </a:extLst>
          </p:cNvPr>
          <p:cNvSpPr txBox="1"/>
          <p:nvPr/>
        </p:nvSpPr>
        <p:spPr>
          <a:xfrm>
            <a:off x="3629679" y="3214506"/>
            <a:ext cx="111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tren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D6CF768-74BA-4658-8B20-E5CE1115867C}"/>
              </a:ext>
            </a:extLst>
          </p:cNvPr>
          <p:cNvSpPr txBox="1"/>
          <p:nvPr/>
        </p:nvSpPr>
        <p:spPr>
          <a:xfrm>
            <a:off x="6287210" y="3192718"/>
            <a:ext cx="111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coche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8C0A0C7-62C6-445E-BF19-5FECE62B8AEF}"/>
              </a:ext>
            </a:extLst>
          </p:cNvPr>
          <p:cNvSpPr txBox="1"/>
          <p:nvPr/>
        </p:nvSpPr>
        <p:spPr>
          <a:xfrm>
            <a:off x="9427366" y="3192718"/>
            <a:ext cx="111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barco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EE675E6-7550-499A-A62A-D199A0704702}"/>
              </a:ext>
            </a:extLst>
          </p:cNvPr>
          <p:cNvSpPr txBox="1"/>
          <p:nvPr/>
        </p:nvSpPr>
        <p:spPr>
          <a:xfrm>
            <a:off x="1023457" y="5654648"/>
            <a:ext cx="111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moto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1ABDA8F-506A-432C-8162-0C40B8C73637}"/>
              </a:ext>
            </a:extLst>
          </p:cNvPr>
          <p:cNvSpPr txBox="1"/>
          <p:nvPr/>
        </p:nvSpPr>
        <p:spPr>
          <a:xfrm>
            <a:off x="3629679" y="5654412"/>
            <a:ext cx="140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autobús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C112D19-7322-4A48-9FC8-1D13DC64FD15}"/>
              </a:ext>
            </a:extLst>
          </p:cNvPr>
          <p:cNvSpPr txBox="1"/>
          <p:nvPr/>
        </p:nvSpPr>
        <p:spPr>
          <a:xfrm>
            <a:off x="6287210" y="5674111"/>
            <a:ext cx="111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</a:t>
            </a:r>
            <a:r>
              <a:rPr lang="nl-BE" dirty="0" err="1"/>
              <a:t>pie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7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17F98273-688C-4B0D-B277-9C56C55E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17" y="1845892"/>
            <a:ext cx="5554766" cy="240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3A7BDA7-08AF-46DC-A8BA-C08EDFA5C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79062"/>
              </p:ext>
            </p:extLst>
          </p:nvPr>
        </p:nvGraphicFramePr>
        <p:xfrm>
          <a:off x="957129" y="846033"/>
          <a:ext cx="6973368" cy="233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3" imgW="5552381" imgH="1952898" progId="MSPhotoEd.3">
                  <p:embed/>
                </p:oleObj>
              </mc:Choice>
              <mc:Fallback>
                <p:oleObj r:id="rId3" imgW="5552381" imgH="1952898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129" y="846033"/>
                        <a:ext cx="6973368" cy="2333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62B4E058-F4E3-44D6-876A-4F5F4A5B85BB}"/>
              </a:ext>
            </a:extLst>
          </p:cNvPr>
          <p:cNvSpPr txBox="1"/>
          <p:nvPr/>
        </p:nvSpPr>
        <p:spPr>
          <a:xfrm>
            <a:off x="957129" y="316194"/>
            <a:ext cx="254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B0F0"/>
                </a:solidFill>
              </a:rPr>
              <a:t>Copias</a:t>
            </a:r>
            <a:r>
              <a:rPr lang="nl-BE" b="1" dirty="0">
                <a:solidFill>
                  <a:srgbClr val="00B0F0"/>
                </a:solidFill>
              </a:rPr>
              <a:t> pg. 50 </a:t>
            </a:r>
            <a:r>
              <a:rPr lang="nl-BE" b="1" dirty="0" err="1">
                <a:solidFill>
                  <a:srgbClr val="00B0F0"/>
                </a:solidFill>
              </a:rPr>
              <a:t>ej</a:t>
            </a:r>
            <a:r>
              <a:rPr lang="nl-BE" b="1" dirty="0">
                <a:solidFill>
                  <a:srgbClr val="00B0F0"/>
                </a:solidFill>
              </a:rPr>
              <a:t>. 2.1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23A9C7B-624B-4E1C-9734-F3882AC4D2B5}"/>
              </a:ext>
            </a:extLst>
          </p:cNvPr>
          <p:cNvSpPr txBox="1"/>
          <p:nvPr/>
        </p:nvSpPr>
        <p:spPr>
          <a:xfrm>
            <a:off x="2085174" y="1081043"/>
            <a:ext cx="93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vamos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75DF670-E4E7-4E34-A74D-4758C636B502}"/>
              </a:ext>
            </a:extLst>
          </p:cNvPr>
          <p:cNvSpPr txBox="1"/>
          <p:nvPr/>
        </p:nvSpPr>
        <p:spPr>
          <a:xfrm>
            <a:off x="3627688" y="2674838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ir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31976AE-5DBF-46E6-8DA4-8B9DE27869AA}"/>
              </a:ext>
            </a:extLst>
          </p:cNvPr>
          <p:cNvSpPr txBox="1"/>
          <p:nvPr/>
        </p:nvSpPr>
        <p:spPr>
          <a:xfrm>
            <a:off x="2136449" y="1583110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va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7CF0B3C-7000-45B9-BFF3-0FFC72BD293E}"/>
              </a:ext>
            </a:extLst>
          </p:cNvPr>
          <p:cNvSpPr txBox="1"/>
          <p:nvPr/>
        </p:nvSpPr>
        <p:spPr>
          <a:xfrm>
            <a:off x="2238998" y="1848028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ir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1B1B8EE-EEFC-4962-9766-14E67D7A8B44}"/>
              </a:ext>
            </a:extLst>
          </p:cNvPr>
          <p:cNvSpPr txBox="1"/>
          <p:nvPr/>
        </p:nvSpPr>
        <p:spPr>
          <a:xfrm>
            <a:off x="2179178" y="2118290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van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3017746-F7F9-427B-A706-B8D1275C8166}"/>
              </a:ext>
            </a:extLst>
          </p:cNvPr>
          <p:cNvSpPr txBox="1"/>
          <p:nvPr/>
        </p:nvSpPr>
        <p:spPr>
          <a:xfrm>
            <a:off x="2136448" y="2388552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vais</a:t>
            </a:r>
            <a:endParaRPr lang="nl-BE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ABDC53B-0FBF-4945-A3E0-769BC28C9782}"/>
              </a:ext>
            </a:extLst>
          </p:cNvPr>
          <p:cNvSpPr txBox="1"/>
          <p:nvPr/>
        </p:nvSpPr>
        <p:spPr>
          <a:xfrm>
            <a:off x="2132176" y="1351305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vas</a:t>
            </a:r>
            <a:endParaRPr lang="nl-BE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066BA16-D33E-4280-8BFF-D499C7DE4FA0}"/>
              </a:ext>
            </a:extLst>
          </p:cNvPr>
          <p:cNvSpPr txBox="1"/>
          <p:nvPr/>
        </p:nvSpPr>
        <p:spPr>
          <a:xfrm>
            <a:off x="4191713" y="1094136"/>
            <a:ext cx="85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bici</a:t>
            </a:r>
            <a:endParaRPr lang="nl-BE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081DA7A-2D46-4E73-8624-E967157E87B8}"/>
              </a:ext>
            </a:extLst>
          </p:cNvPr>
          <p:cNvSpPr txBox="1"/>
          <p:nvPr/>
        </p:nvSpPr>
        <p:spPr>
          <a:xfrm>
            <a:off x="4535682" y="1583110"/>
            <a:ext cx="101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avión</a:t>
            </a:r>
            <a:endParaRPr lang="nl-BE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674AC25-CDA3-42FD-8436-64EF82FA6A1C}"/>
              </a:ext>
            </a:extLst>
          </p:cNvPr>
          <p:cNvSpPr txBox="1"/>
          <p:nvPr/>
        </p:nvSpPr>
        <p:spPr>
          <a:xfrm>
            <a:off x="4578411" y="1874873"/>
            <a:ext cx="11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metro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B00C0F4-F68B-4566-9001-8C706EF85E01}"/>
              </a:ext>
            </a:extLst>
          </p:cNvPr>
          <p:cNvSpPr txBox="1"/>
          <p:nvPr/>
        </p:nvSpPr>
        <p:spPr>
          <a:xfrm>
            <a:off x="5222906" y="2118290"/>
            <a:ext cx="131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atutobús</a:t>
            </a:r>
            <a:endParaRPr lang="nl-BE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E6BF217-3EC4-4213-ACA7-2AF4FECF984E}"/>
              </a:ext>
            </a:extLst>
          </p:cNvPr>
          <p:cNvSpPr txBox="1"/>
          <p:nvPr/>
        </p:nvSpPr>
        <p:spPr>
          <a:xfrm>
            <a:off x="3627688" y="2369460"/>
            <a:ext cx="108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tren</a:t>
            </a:r>
            <a:endParaRPr lang="nl-BE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6029D1E-3E40-412E-A292-6E70BA012EDA}"/>
              </a:ext>
            </a:extLst>
          </p:cNvPr>
          <p:cNvSpPr txBox="1"/>
          <p:nvPr/>
        </p:nvSpPr>
        <p:spPr>
          <a:xfrm>
            <a:off x="6281158" y="2652403"/>
            <a:ext cx="133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avión</a:t>
            </a:r>
            <a:endParaRPr lang="nl-BE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BB3DDB7-4C48-4976-8422-A369F5D2312A}"/>
              </a:ext>
            </a:extLst>
          </p:cNvPr>
          <p:cNvSpPr txBox="1"/>
          <p:nvPr/>
        </p:nvSpPr>
        <p:spPr>
          <a:xfrm>
            <a:off x="5157386" y="2667088"/>
            <a:ext cx="108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tren</a:t>
            </a:r>
            <a:endParaRPr lang="nl-BE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39ABB80-7D22-4B5A-B530-18F0C3A08109}"/>
              </a:ext>
            </a:extLst>
          </p:cNvPr>
          <p:cNvSpPr txBox="1"/>
          <p:nvPr/>
        </p:nvSpPr>
        <p:spPr>
          <a:xfrm>
            <a:off x="4170346" y="1333946"/>
            <a:ext cx="108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</a:t>
            </a:r>
            <a:r>
              <a:rPr lang="nl-BE" dirty="0" err="1"/>
              <a:t>pie</a:t>
            </a:r>
            <a:endParaRPr lang="nl-BE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89CEE-EEA9-48C9-95E3-1D2FB95693AA}"/>
              </a:ext>
            </a:extLst>
          </p:cNvPr>
          <p:cNvSpPr txBox="1"/>
          <p:nvPr/>
        </p:nvSpPr>
        <p:spPr>
          <a:xfrm>
            <a:off x="905854" y="3528481"/>
            <a:ext cx="254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B0F0"/>
                </a:solidFill>
              </a:rPr>
              <a:t>Copias</a:t>
            </a:r>
            <a:r>
              <a:rPr lang="nl-BE" b="1" dirty="0">
                <a:solidFill>
                  <a:srgbClr val="00B0F0"/>
                </a:solidFill>
              </a:rPr>
              <a:t> pg. 50 </a:t>
            </a:r>
            <a:r>
              <a:rPr lang="nl-BE" b="1" dirty="0" err="1">
                <a:solidFill>
                  <a:srgbClr val="00B0F0"/>
                </a:solidFill>
              </a:rPr>
              <a:t>ej</a:t>
            </a:r>
            <a:r>
              <a:rPr lang="nl-BE" b="1" dirty="0">
                <a:solidFill>
                  <a:srgbClr val="00B0F0"/>
                </a:solidFill>
              </a:rPr>
              <a:t>. 2.2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AC9B746-343D-44DF-BC15-6CDAE61C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89" y="3044170"/>
            <a:ext cx="4021097" cy="349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>
            <a:extLst>
              <a:ext uri="{FF2B5EF4-FFF2-40B4-BE49-F238E27FC236}">
                <a16:creationId xmlns:a16="http://schemas.microsoft.com/office/drawing/2014/main" id="{7D939D7A-D2EF-452B-A10C-E26DB226A8B6}"/>
              </a:ext>
            </a:extLst>
          </p:cNvPr>
          <p:cNvSpPr/>
          <p:nvPr/>
        </p:nvSpPr>
        <p:spPr>
          <a:xfrm>
            <a:off x="820396" y="4293992"/>
            <a:ext cx="6246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Yo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voy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escuela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 mi casa por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parque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 pie.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Vamos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trabajo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metro.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María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vive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el campo y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escuela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 caballo.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827C1FE-5123-4F98-ADDC-FCA8BADB5CE5}"/>
              </a:ext>
            </a:extLst>
          </p:cNvPr>
          <p:cNvSpPr txBox="1"/>
          <p:nvPr/>
        </p:nvSpPr>
        <p:spPr>
          <a:xfrm>
            <a:off x="1862356" y="5771626"/>
            <a:ext cx="190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La </a:t>
            </a:r>
            <a:r>
              <a:rPr lang="nl-BE" b="1" dirty="0" err="1">
                <a:solidFill>
                  <a:srgbClr val="00B050"/>
                </a:solidFill>
              </a:rPr>
              <a:t>yegua</a:t>
            </a:r>
            <a:endParaRPr lang="nl-B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29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844</Words>
  <Application>Microsoft Office PowerPoint</Application>
  <PresentationFormat>Breedbeeld</PresentationFormat>
  <Paragraphs>155</Paragraphs>
  <Slides>10</Slides>
  <Notes>0</Notes>
  <HiddenSlides>0</HiddenSlides>
  <MMClips>5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Kantoorthema</vt:lpstr>
      <vt:lpstr>MSPhotoEd.3</vt:lpstr>
      <vt:lpstr>Hoy es lunes, 27 de abril de 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MJOSE</dc:creator>
  <cp:lastModifiedBy>MJOSE</cp:lastModifiedBy>
  <cp:revision>48</cp:revision>
  <dcterms:created xsi:type="dcterms:W3CDTF">2017-03-26T14:49:19Z</dcterms:created>
  <dcterms:modified xsi:type="dcterms:W3CDTF">2020-04-28T14:45:55Z</dcterms:modified>
</cp:coreProperties>
</file>