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4" r:id="rId5"/>
    <p:sldId id="260" r:id="rId6"/>
    <p:sldId id="262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784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10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31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068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453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621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642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36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59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496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35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4158-5808-451A-9AF8-9D8E1EF8430D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513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4800" dirty="0"/>
              <a:t>Hoy es </a:t>
            </a:r>
            <a:r>
              <a:rPr lang="nl-BE" sz="4800" dirty="0" err="1"/>
              <a:t>jueves</a:t>
            </a:r>
            <a:r>
              <a:rPr lang="nl-BE" sz="4800" dirty="0"/>
              <a:t>, 23 de </a:t>
            </a:r>
            <a:r>
              <a:rPr lang="nl-BE" sz="4800" dirty="0" err="1"/>
              <a:t>abril</a:t>
            </a:r>
            <a:r>
              <a:rPr lang="nl-BE" sz="4800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15990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mbolo farmacia png » PNG Image">
            <a:extLst>
              <a:ext uri="{FF2B5EF4-FFF2-40B4-BE49-F238E27FC236}">
                <a16:creationId xmlns:a16="http://schemas.microsoft.com/office/drawing/2014/main" id="{C195794A-EDF5-4B29-A7C1-37A37A81E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14" y="892727"/>
            <a:ext cx="814431" cy="81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D5E22E6-EBFD-470A-A84D-CC62744D84A6}"/>
              </a:ext>
            </a:extLst>
          </p:cNvPr>
          <p:cNvSpPr txBox="1"/>
          <p:nvPr/>
        </p:nvSpPr>
        <p:spPr>
          <a:xfrm>
            <a:off x="805343" y="226503"/>
            <a:ext cx="317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Repaso</a:t>
            </a:r>
            <a:r>
              <a:rPr lang="nl-BE" b="1" dirty="0"/>
              <a:t> </a:t>
            </a:r>
            <a:r>
              <a:rPr lang="nl-BE" b="1" dirty="0" err="1"/>
              <a:t>vocabulario</a:t>
            </a:r>
            <a:r>
              <a:rPr lang="nl-BE" b="1" dirty="0"/>
              <a:t>: ¿Qué es?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3EBC462-9EA5-4D80-B960-B2B8F464C1A6}"/>
              </a:ext>
            </a:extLst>
          </p:cNvPr>
          <p:cNvSpPr txBox="1"/>
          <p:nvPr/>
        </p:nvSpPr>
        <p:spPr>
          <a:xfrm>
            <a:off x="3003259" y="1065402"/>
            <a:ext cx="215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farmacia</a:t>
            </a:r>
            <a:endParaRPr lang="nl-BE" dirty="0"/>
          </a:p>
        </p:txBody>
      </p:sp>
      <p:pic>
        <p:nvPicPr>
          <p:cNvPr id="1028" name="Picture 4" descr="La esquina de Guille: «Instrucciones para usar una cabina telefónica»">
            <a:extLst>
              <a:ext uri="{FF2B5EF4-FFF2-40B4-BE49-F238E27FC236}">
                <a16:creationId xmlns:a16="http://schemas.microsoft.com/office/drawing/2014/main" id="{7075F6AE-3E18-4248-9E99-A4BDF9A7C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3" t="5311" r="21621" b="2590"/>
          <a:stretch/>
        </p:blipFill>
        <p:spPr bwMode="auto">
          <a:xfrm>
            <a:off x="1157330" y="1832824"/>
            <a:ext cx="612397" cy="147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7284BA8-B75C-4B1F-8493-0265167D2CC8}"/>
              </a:ext>
            </a:extLst>
          </p:cNvPr>
          <p:cNvSpPr txBox="1"/>
          <p:nvPr/>
        </p:nvSpPr>
        <p:spPr>
          <a:xfrm>
            <a:off x="3003258" y="2229055"/>
            <a:ext cx="29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cabina</a:t>
            </a:r>
            <a:r>
              <a:rPr lang="nl-BE" dirty="0"/>
              <a:t> de </a:t>
            </a:r>
            <a:r>
              <a:rPr lang="nl-BE" dirty="0" err="1"/>
              <a:t>teléfonos</a:t>
            </a:r>
            <a:endParaRPr lang="nl-BE" dirty="0"/>
          </a:p>
        </p:txBody>
      </p:sp>
      <p:pic>
        <p:nvPicPr>
          <p:cNvPr id="1030" name="Picture 6" descr="Fornells recupera su oficina de información turística tras cinco ...">
            <a:extLst>
              <a:ext uri="{FF2B5EF4-FFF2-40B4-BE49-F238E27FC236}">
                <a16:creationId xmlns:a16="http://schemas.microsoft.com/office/drawing/2014/main" id="{18B810A4-1EA6-4A40-AD95-2E30FC1CE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4" t="29850" r="30448" b="9207"/>
          <a:stretch/>
        </p:blipFill>
        <p:spPr bwMode="auto">
          <a:xfrm>
            <a:off x="871055" y="3429000"/>
            <a:ext cx="1343638" cy="130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uarentena no DF faz vendas de supermercados aumentarem em 30%">
            <a:extLst>
              <a:ext uri="{FF2B5EF4-FFF2-40B4-BE49-F238E27FC236}">
                <a16:creationId xmlns:a16="http://schemas.microsoft.com/office/drawing/2014/main" id="{C1681710-04CF-476B-9707-7B69B8A4D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3" y="5131172"/>
            <a:ext cx="1824607" cy="12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bre no me aguanto en 2020 | Puertas de baños, Carteles de baño ...">
            <a:extLst>
              <a:ext uri="{FF2B5EF4-FFF2-40B4-BE49-F238E27FC236}">
                <a16:creationId xmlns:a16="http://schemas.microsoft.com/office/drawing/2014/main" id="{B7E072AF-CA91-4D82-9425-31FE77979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36" y="662378"/>
            <a:ext cx="1275127" cy="12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s discos que siguen girando | Madrid | EL PAÍS">
            <a:extLst>
              <a:ext uri="{FF2B5EF4-FFF2-40B4-BE49-F238E27FC236}">
                <a16:creationId xmlns:a16="http://schemas.microsoft.com/office/drawing/2014/main" id="{817F7795-D26C-4171-97D8-5083B2DF1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98" y="2551424"/>
            <a:ext cx="2060892" cy="101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rreos en CC Carrefour Campanar">
            <a:extLst>
              <a:ext uri="{FF2B5EF4-FFF2-40B4-BE49-F238E27FC236}">
                <a16:creationId xmlns:a16="http://schemas.microsoft.com/office/drawing/2014/main" id="{0D946F17-A3E1-4A76-BF0E-A0F3D03B9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66" y="3988842"/>
            <a:ext cx="1711356" cy="114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🥇 Nombres para Tiendas de ROPA FEMENINA Listado 2020">
            <a:extLst>
              <a:ext uri="{FF2B5EF4-FFF2-40B4-BE49-F238E27FC236}">
                <a16:creationId xmlns:a16="http://schemas.microsoft.com/office/drawing/2014/main" id="{665F46D6-F749-4043-B7B2-16A800B51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36" y="5423697"/>
            <a:ext cx="1824607" cy="10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4EF8A89-C8A3-4FCD-B072-B98EA89F35A3}"/>
              </a:ext>
            </a:extLst>
          </p:cNvPr>
          <p:cNvSpPr txBox="1"/>
          <p:nvPr/>
        </p:nvSpPr>
        <p:spPr>
          <a:xfrm>
            <a:off x="3003257" y="3691156"/>
            <a:ext cx="284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oficina</a:t>
            </a:r>
            <a:r>
              <a:rPr lang="nl-BE" dirty="0"/>
              <a:t> de </a:t>
            </a:r>
            <a:r>
              <a:rPr lang="nl-BE" dirty="0" err="1"/>
              <a:t>información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401ED63-6DA9-4FD6-BB3A-6AF3C329CDA0}"/>
              </a:ext>
            </a:extLst>
          </p:cNvPr>
          <p:cNvSpPr txBox="1"/>
          <p:nvPr/>
        </p:nvSpPr>
        <p:spPr>
          <a:xfrm>
            <a:off x="3103927" y="5423697"/>
            <a:ext cx="239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supermercado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5760F48-10A2-4550-9DBB-56FB0FE50458}"/>
              </a:ext>
            </a:extLst>
          </p:cNvPr>
          <p:cNvSpPr txBox="1"/>
          <p:nvPr/>
        </p:nvSpPr>
        <p:spPr>
          <a:xfrm>
            <a:off x="9202723" y="1224793"/>
            <a:ext cx="171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Los </a:t>
            </a:r>
            <a:r>
              <a:rPr lang="nl-BE" dirty="0" err="1"/>
              <a:t>servicios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3A27360-34E6-411E-B426-F9BDA5580A67}"/>
              </a:ext>
            </a:extLst>
          </p:cNvPr>
          <p:cNvSpPr txBox="1"/>
          <p:nvPr/>
        </p:nvSpPr>
        <p:spPr>
          <a:xfrm>
            <a:off x="9126187" y="2801923"/>
            <a:ext cx="255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tienda</a:t>
            </a:r>
            <a:r>
              <a:rPr lang="nl-BE" dirty="0"/>
              <a:t> de </a:t>
            </a:r>
            <a:r>
              <a:rPr lang="nl-BE" dirty="0" err="1"/>
              <a:t>discos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036AC92-968B-48F7-B3F6-2E00471F8848}"/>
              </a:ext>
            </a:extLst>
          </p:cNvPr>
          <p:cNvSpPr txBox="1"/>
          <p:nvPr/>
        </p:nvSpPr>
        <p:spPr>
          <a:xfrm>
            <a:off x="9202723" y="4337108"/>
            <a:ext cx="248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(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oficina</a:t>
            </a:r>
            <a:r>
              <a:rPr lang="nl-BE" dirty="0"/>
              <a:t> de) </a:t>
            </a:r>
            <a:r>
              <a:rPr lang="nl-BE" dirty="0" err="1"/>
              <a:t>Correos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36727BF-9D0F-4D60-9B33-148CB1FB6F5E}"/>
              </a:ext>
            </a:extLst>
          </p:cNvPr>
          <p:cNvSpPr txBox="1"/>
          <p:nvPr/>
        </p:nvSpPr>
        <p:spPr>
          <a:xfrm>
            <a:off x="9202723" y="5469863"/>
            <a:ext cx="255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tienda</a:t>
            </a:r>
            <a:r>
              <a:rPr lang="nl-BE" dirty="0"/>
              <a:t> de </a:t>
            </a:r>
            <a:r>
              <a:rPr lang="nl-BE" dirty="0" err="1"/>
              <a:t>moda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69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jercicios preposiciones de lugar en españ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2" y="393233"/>
            <a:ext cx="7938782" cy="5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lanta - Liberal Dictionary">
            <a:extLst>
              <a:ext uri="{FF2B5EF4-FFF2-40B4-BE49-F238E27FC236}">
                <a16:creationId xmlns:a16="http://schemas.microsoft.com/office/drawing/2014/main" id="{87B63937-AE9C-4077-A59C-1D517F04F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r="23701"/>
          <a:stretch/>
        </p:blipFill>
        <p:spPr bwMode="auto">
          <a:xfrm>
            <a:off x="10863744" y="393233"/>
            <a:ext cx="880844" cy="8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sa de comedor redonda de madera">
            <a:extLst>
              <a:ext uri="{FF2B5EF4-FFF2-40B4-BE49-F238E27FC236}">
                <a16:creationId xmlns:a16="http://schemas.microsoft.com/office/drawing/2014/main" id="{68039D38-2609-40D5-987C-5C86B47D3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15" y="1445005"/>
            <a:ext cx="1220597" cy="12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8729AC8-F404-4FA7-9BC1-0984E94AC7AB}"/>
              </a:ext>
            </a:extLst>
          </p:cNvPr>
          <p:cNvSpPr txBox="1"/>
          <p:nvPr/>
        </p:nvSpPr>
        <p:spPr>
          <a:xfrm>
            <a:off x="10023446" y="1408972"/>
            <a:ext cx="180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La </a:t>
            </a:r>
            <a:r>
              <a:rPr lang="nl-BE" dirty="0" err="1"/>
              <a:t>planta</a:t>
            </a:r>
            <a:r>
              <a:rPr lang="nl-BE" dirty="0"/>
              <a:t> </a:t>
            </a:r>
            <a:r>
              <a:rPr lang="nl-BE" dirty="0" err="1"/>
              <a:t>está</a:t>
            </a:r>
            <a:r>
              <a:rPr lang="nl-BE" dirty="0"/>
              <a:t> </a:t>
            </a:r>
            <a:r>
              <a:rPr lang="nl-BE" b="1" dirty="0" err="1"/>
              <a:t>lejos</a:t>
            </a:r>
            <a:r>
              <a:rPr lang="nl-BE" b="1" dirty="0"/>
              <a:t> de </a:t>
            </a:r>
            <a:r>
              <a:rPr lang="nl-BE" dirty="0"/>
              <a:t>la </a:t>
            </a:r>
            <a:r>
              <a:rPr lang="nl-BE" dirty="0" err="1"/>
              <a:t>mesa</a:t>
            </a:r>
            <a:endParaRPr lang="nl-BE" dirty="0"/>
          </a:p>
        </p:txBody>
      </p:sp>
      <p:pic>
        <p:nvPicPr>
          <p:cNvPr id="7" name="Picture 2" descr="planta - Liberal Dictionary">
            <a:extLst>
              <a:ext uri="{FF2B5EF4-FFF2-40B4-BE49-F238E27FC236}">
                <a16:creationId xmlns:a16="http://schemas.microsoft.com/office/drawing/2014/main" id="{83677F1E-8B87-43D8-9BD5-6F5870A29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r="23701"/>
          <a:stretch/>
        </p:blipFill>
        <p:spPr bwMode="auto">
          <a:xfrm>
            <a:off x="9290807" y="2223481"/>
            <a:ext cx="880844" cy="8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307C302-AC7B-400C-96CF-719D7D9761E6}"/>
              </a:ext>
            </a:extLst>
          </p:cNvPr>
          <p:cNvSpPr txBox="1"/>
          <p:nvPr/>
        </p:nvSpPr>
        <p:spPr>
          <a:xfrm>
            <a:off x="10171651" y="2461391"/>
            <a:ext cx="180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La </a:t>
            </a:r>
            <a:r>
              <a:rPr lang="nl-BE" dirty="0" err="1"/>
              <a:t>planta</a:t>
            </a:r>
            <a:r>
              <a:rPr lang="nl-BE" dirty="0"/>
              <a:t> </a:t>
            </a:r>
            <a:r>
              <a:rPr lang="nl-BE" dirty="0" err="1"/>
              <a:t>está</a:t>
            </a:r>
            <a:r>
              <a:rPr lang="nl-BE" dirty="0"/>
              <a:t> </a:t>
            </a:r>
            <a:r>
              <a:rPr lang="nl-BE" b="1" dirty="0" err="1"/>
              <a:t>cerca</a:t>
            </a:r>
            <a:r>
              <a:rPr lang="nl-BE" b="1" dirty="0"/>
              <a:t> de </a:t>
            </a:r>
            <a:r>
              <a:rPr lang="nl-BE" dirty="0"/>
              <a:t>la </a:t>
            </a:r>
            <a:r>
              <a:rPr lang="nl-BE" dirty="0" err="1"/>
              <a:t>mesa</a:t>
            </a:r>
            <a:endParaRPr lang="nl-BE" dirty="0"/>
          </a:p>
        </p:txBody>
      </p:sp>
      <p:pic>
        <p:nvPicPr>
          <p:cNvPr id="9" name="Picture 4" descr="mesa de comedor redonda de madera">
            <a:extLst>
              <a:ext uri="{FF2B5EF4-FFF2-40B4-BE49-F238E27FC236}">
                <a16:creationId xmlns:a16="http://schemas.microsoft.com/office/drawing/2014/main" id="{3D2402E4-2C01-4D84-898E-826733EFA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700" y="3954712"/>
            <a:ext cx="1220597" cy="12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lanta - Liberal Dictionary">
            <a:extLst>
              <a:ext uri="{FF2B5EF4-FFF2-40B4-BE49-F238E27FC236}">
                <a16:creationId xmlns:a16="http://schemas.microsoft.com/office/drawing/2014/main" id="{608293B8-84FE-4B60-8025-484516E48B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r="23701"/>
          <a:stretch/>
        </p:blipFill>
        <p:spPr bwMode="auto">
          <a:xfrm>
            <a:off x="8464492" y="4122889"/>
            <a:ext cx="880844" cy="8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9534FD9-F1BB-4EDC-8713-473D991BA7A5}"/>
              </a:ext>
            </a:extLst>
          </p:cNvPr>
          <p:cNvSpPr txBox="1"/>
          <p:nvPr/>
        </p:nvSpPr>
        <p:spPr>
          <a:xfrm>
            <a:off x="9194334" y="5273480"/>
            <a:ext cx="238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La </a:t>
            </a:r>
            <a:r>
              <a:rPr lang="nl-BE" dirty="0" err="1"/>
              <a:t>planta</a:t>
            </a:r>
            <a:r>
              <a:rPr lang="nl-BE" dirty="0"/>
              <a:t> </a:t>
            </a:r>
            <a:r>
              <a:rPr lang="nl-BE" dirty="0" err="1"/>
              <a:t>está</a:t>
            </a:r>
            <a:r>
              <a:rPr lang="nl-BE" dirty="0"/>
              <a:t> </a:t>
            </a:r>
            <a:r>
              <a:rPr lang="nl-BE" b="1" dirty="0" err="1"/>
              <a:t>enfrente</a:t>
            </a:r>
            <a:r>
              <a:rPr lang="nl-BE" b="1" dirty="0"/>
              <a:t> de </a:t>
            </a:r>
            <a:r>
              <a:rPr lang="nl-BE" dirty="0"/>
              <a:t>la </a:t>
            </a:r>
            <a:r>
              <a:rPr lang="nl-BE" dirty="0" err="1"/>
              <a:t>mesa</a:t>
            </a:r>
            <a:endParaRPr lang="nl-BE" dirty="0"/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51847932-5B43-4FCA-BAA7-C115CCC396DF}"/>
              </a:ext>
            </a:extLst>
          </p:cNvPr>
          <p:cNvCxnSpPr>
            <a:cxnSpLocks/>
          </p:cNvCxnSpPr>
          <p:nvPr/>
        </p:nvCxnSpPr>
        <p:spPr>
          <a:xfrm>
            <a:off x="9439012" y="4565009"/>
            <a:ext cx="12569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2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A7C5CA8-676D-43B3-873C-F1A7CC4744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0" y="656822"/>
            <a:ext cx="10895527" cy="58083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84A1CA6-8F80-4C1F-A4AA-6094F36EAD48}"/>
              </a:ext>
            </a:extLst>
          </p:cNvPr>
          <p:cNvSpPr txBox="1"/>
          <p:nvPr/>
        </p:nvSpPr>
        <p:spPr>
          <a:xfrm>
            <a:off x="5494788" y="3867217"/>
            <a:ext cx="42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5A143CB-4CA0-4B29-8546-8B4065A3F095}"/>
              </a:ext>
            </a:extLst>
          </p:cNvPr>
          <p:cNvSpPr txBox="1"/>
          <p:nvPr/>
        </p:nvSpPr>
        <p:spPr>
          <a:xfrm>
            <a:off x="5494787" y="4236549"/>
            <a:ext cx="42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8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3A53960-C008-468C-84EC-871D68FB1269}"/>
              </a:ext>
            </a:extLst>
          </p:cNvPr>
          <p:cNvSpPr txBox="1"/>
          <p:nvPr/>
        </p:nvSpPr>
        <p:spPr>
          <a:xfrm>
            <a:off x="5494787" y="4523173"/>
            <a:ext cx="42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6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F1676F2-E451-4280-9C6D-9A5960D8B2B4}"/>
              </a:ext>
            </a:extLst>
          </p:cNvPr>
          <p:cNvSpPr txBox="1"/>
          <p:nvPr/>
        </p:nvSpPr>
        <p:spPr>
          <a:xfrm>
            <a:off x="5494785" y="4892505"/>
            <a:ext cx="42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E49B346-7553-491B-A2FC-1B1BA7429ABE}"/>
              </a:ext>
            </a:extLst>
          </p:cNvPr>
          <p:cNvSpPr txBox="1"/>
          <p:nvPr/>
        </p:nvSpPr>
        <p:spPr>
          <a:xfrm>
            <a:off x="5494784" y="5261837"/>
            <a:ext cx="42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3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E88BF65-76EB-442F-BAB6-4BBCA2D41C29}"/>
              </a:ext>
            </a:extLst>
          </p:cNvPr>
          <p:cNvSpPr txBox="1"/>
          <p:nvPr/>
        </p:nvSpPr>
        <p:spPr>
          <a:xfrm>
            <a:off x="8776281" y="3682551"/>
            <a:ext cx="42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5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08D7C32-C457-4617-8F5E-2F0824822663}"/>
              </a:ext>
            </a:extLst>
          </p:cNvPr>
          <p:cNvSpPr txBox="1"/>
          <p:nvPr/>
        </p:nvSpPr>
        <p:spPr>
          <a:xfrm>
            <a:off x="8734332" y="4238056"/>
            <a:ext cx="42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9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03B5134-0733-48B3-9CD9-5330491EF07B}"/>
              </a:ext>
            </a:extLst>
          </p:cNvPr>
          <p:cNvSpPr txBox="1"/>
          <p:nvPr/>
        </p:nvSpPr>
        <p:spPr>
          <a:xfrm>
            <a:off x="8776280" y="4691869"/>
            <a:ext cx="42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4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D019FF4-F5AF-4BEA-9E43-E75A6F30060A}"/>
              </a:ext>
            </a:extLst>
          </p:cNvPr>
          <p:cNvSpPr txBox="1"/>
          <p:nvPr/>
        </p:nvSpPr>
        <p:spPr>
          <a:xfrm>
            <a:off x="8767886" y="5045231"/>
            <a:ext cx="42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77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ejercicios preposiciones de lugar en españ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70" y="309772"/>
            <a:ext cx="8539395" cy="636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F00A874-EDD2-4F5F-9A1A-AE8B80606EDF}"/>
              </a:ext>
            </a:extLst>
          </p:cNvPr>
          <p:cNvSpPr txBox="1"/>
          <p:nvPr/>
        </p:nvSpPr>
        <p:spPr>
          <a:xfrm>
            <a:off x="1677798" y="3716323"/>
            <a:ext cx="138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Delante</a:t>
            </a:r>
            <a:r>
              <a:rPr lang="nl-BE" dirty="0"/>
              <a:t> del </a:t>
            </a:r>
            <a:r>
              <a:rPr lang="nl-BE" dirty="0" err="1"/>
              <a:t>maletín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9F8E88C-9784-4EF1-91A1-20DC09185CDA}"/>
              </a:ext>
            </a:extLst>
          </p:cNvPr>
          <p:cNvSpPr txBox="1"/>
          <p:nvPr/>
        </p:nvSpPr>
        <p:spPr>
          <a:xfrm>
            <a:off x="3726910" y="3633831"/>
            <a:ext cx="138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Detrás</a:t>
            </a:r>
            <a:r>
              <a:rPr lang="nl-BE" dirty="0"/>
              <a:t> del </a:t>
            </a:r>
            <a:r>
              <a:rPr lang="nl-BE" dirty="0" err="1"/>
              <a:t>maletín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3020958-7277-4482-BA53-EC87A73179FE}"/>
              </a:ext>
            </a:extLst>
          </p:cNvPr>
          <p:cNvSpPr txBox="1"/>
          <p:nvPr/>
        </p:nvSpPr>
        <p:spPr>
          <a:xfrm>
            <a:off x="5882080" y="3633830"/>
            <a:ext cx="138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Debajo</a:t>
            </a:r>
            <a:r>
              <a:rPr lang="nl-BE" dirty="0"/>
              <a:t> del </a:t>
            </a:r>
            <a:r>
              <a:rPr lang="nl-BE" dirty="0" err="1"/>
              <a:t>maletín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F2059C4-A9C6-4A28-BA46-10F6546179B3}"/>
              </a:ext>
            </a:extLst>
          </p:cNvPr>
          <p:cNvSpPr txBox="1"/>
          <p:nvPr/>
        </p:nvSpPr>
        <p:spPr>
          <a:xfrm>
            <a:off x="8017275" y="3566719"/>
            <a:ext cx="138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Dentro</a:t>
            </a:r>
            <a:r>
              <a:rPr lang="nl-BE" dirty="0"/>
              <a:t> del </a:t>
            </a:r>
            <a:r>
              <a:rPr lang="nl-BE" dirty="0" err="1"/>
              <a:t>maletín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F6FA7D7-B46F-48B2-97C5-7171691B3700}"/>
              </a:ext>
            </a:extLst>
          </p:cNvPr>
          <p:cNvSpPr txBox="1"/>
          <p:nvPr/>
        </p:nvSpPr>
        <p:spPr>
          <a:xfrm>
            <a:off x="1821809" y="5781413"/>
            <a:ext cx="138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encima</a:t>
            </a:r>
            <a:r>
              <a:rPr lang="nl-BE" dirty="0"/>
              <a:t> del </a:t>
            </a:r>
            <a:r>
              <a:rPr lang="nl-BE" dirty="0" err="1"/>
              <a:t>maletín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A66212B-A745-4971-B30C-4966D36505EE}"/>
              </a:ext>
            </a:extLst>
          </p:cNvPr>
          <p:cNvSpPr txBox="1"/>
          <p:nvPr/>
        </p:nvSpPr>
        <p:spPr>
          <a:xfrm>
            <a:off x="3877112" y="5901897"/>
            <a:ext cx="138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Entre</a:t>
            </a:r>
            <a:r>
              <a:rPr lang="nl-BE" dirty="0"/>
              <a:t> dos </a:t>
            </a:r>
            <a:r>
              <a:rPr lang="nl-BE" dirty="0" err="1"/>
              <a:t>maletines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85EA1E2-EB3D-42BC-98C9-0A33DDCB7F5A}"/>
              </a:ext>
            </a:extLst>
          </p:cNvPr>
          <p:cNvSpPr txBox="1"/>
          <p:nvPr/>
        </p:nvSpPr>
        <p:spPr>
          <a:xfrm>
            <a:off x="5971163" y="5899289"/>
            <a:ext cx="138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 la </a:t>
            </a:r>
            <a:r>
              <a:rPr lang="nl-BE" dirty="0" err="1"/>
              <a:t>derecha</a:t>
            </a:r>
            <a:r>
              <a:rPr lang="nl-BE" dirty="0"/>
              <a:t> del </a:t>
            </a:r>
            <a:r>
              <a:rPr lang="nl-BE" dirty="0" err="1"/>
              <a:t>maletín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AA96DB7-E5B9-426C-A02A-6F75A606A28B}"/>
              </a:ext>
            </a:extLst>
          </p:cNvPr>
          <p:cNvSpPr txBox="1"/>
          <p:nvPr/>
        </p:nvSpPr>
        <p:spPr>
          <a:xfrm>
            <a:off x="8293917" y="5781412"/>
            <a:ext cx="156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 la </a:t>
            </a:r>
            <a:r>
              <a:rPr lang="nl-BE" dirty="0" err="1"/>
              <a:t>izquierda</a:t>
            </a:r>
            <a:r>
              <a:rPr lang="nl-BE" dirty="0"/>
              <a:t> del </a:t>
            </a:r>
            <a:r>
              <a:rPr lang="nl-BE" dirty="0" err="1"/>
              <a:t>maletín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854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E1C8214E-9720-45DF-93C7-BC6249ED7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686227"/>
              </p:ext>
            </p:extLst>
          </p:nvPr>
        </p:nvGraphicFramePr>
        <p:xfrm>
          <a:off x="780177" y="1213824"/>
          <a:ext cx="9704849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3674">
                  <a:extLst>
                    <a:ext uri="{9D8B030D-6E8A-4147-A177-3AD203B41FA5}">
                      <a16:colId xmlns:a16="http://schemas.microsoft.com/office/drawing/2014/main" val="1264250697"/>
                    </a:ext>
                  </a:extLst>
                </a:gridCol>
                <a:gridCol w="5201175">
                  <a:extLst>
                    <a:ext uri="{9D8B030D-6E8A-4147-A177-3AD203B41FA5}">
                      <a16:colId xmlns:a16="http://schemas.microsoft.com/office/drawing/2014/main" val="42206525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err="1"/>
                        <a:t>Haber</a:t>
                      </a:r>
                      <a:r>
                        <a:rPr lang="nl-BE" sz="2000" dirty="0"/>
                        <a:t> (</a:t>
                      </a:r>
                      <a:r>
                        <a:rPr lang="nl-BE" sz="2000" dirty="0" err="1"/>
                        <a:t>hay</a:t>
                      </a:r>
                      <a:r>
                        <a:rPr lang="nl-BE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err="1"/>
                        <a:t>Estar</a:t>
                      </a:r>
                      <a:r>
                        <a:rPr lang="nl-BE" sz="2000" dirty="0"/>
                        <a:t> (</a:t>
                      </a:r>
                      <a:r>
                        <a:rPr lang="nl-BE" sz="2000" dirty="0" err="1"/>
                        <a:t>está</a:t>
                      </a:r>
                      <a:r>
                        <a:rPr lang="nl-BE" sz="2000" dirty="0"/>
                        <a:t>/n)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28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b="1" dirty="0" err="1"/>
                        <a:t>Existencia</a:t>
                      </a:r>
                      <a:r>
                        <a:rPr lang="nl-BE" dirty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b="1" dirty="0"/>
                        <a:t>No </a:t>
                      </a:r>
                      <a:r>
                        <a:rPr lang="nl-BE" b="1" dirty="0" err="1"/>
                        <a:t>tiene</a:t>
                      </a:r>
                      <a:r>
                        <a:rPr lang="nl-BE" b="1" dirty="0"/>
                        <a:t> </a:t>
                      </a:r>
                      <a:r>
                        <a:rPr lang="nl-BE" b="1" dirty="0" err="1"/>
                        <a:t>plural</a:t>
                      </a:r>
                      <a:r>
                        <a:rPr lang="nl-BE" b="1" dirty="0"/>
                        <a:t> </a:t>
                      </a:r>
                      <a:r>
                        <a:rPr lang="nl-BE" dirty="0"/>
                        <a:t>(</a:t>
                      </a:r>
                      <a:r>
                        <a:rPr lang="nl-BE" dirty="0" err="1"/>
                        <a:t>hay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un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coche</a:t>
                      </a:r>
                      <a:r>
                        <a:rPr lang="nl-BE" dirty="0"/>
                        <a:t>/ dos </a:t>
                      </a:r>
                      <a:r>
                        <a:rPr lang="nl-BE" dirty="0" err="1"/>
                        <a:t>coches</a:t>
                      </a:r>
                      <a:r>
                        <a:rPr lang="nl-BE" dirty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Se </a:t>
                      </a:r>
                      <a:r>
                        <a:rPr lang="nl-BE" dirty="0" err="1"/>
                        <a:t>usa</a:t>
                      </a:r>
                      <a:r>
                        <a:rPr lang="nl-BE" dirty="0"/>
                        <a:t> con: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nl-BE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nl-BE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nl-BE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nl-BE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nl-BE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b="1" dirty="0" err="1"/>
                        <a:t>Localización</a:t>
                      </a:r>
                      <a:endParaRPr lang="nl-BE" b="1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b="1" dirty="0" err="1"/>
                        <a:t>Tiene</a:t>
                      </a:r>
                      <a:r>
                        <a:rPr lang="nl-BE" b="1" dirty="0"/>
                        <a:t> </a:t>
                      </a:r>
                      <a:r>
                        <a:rPr lang="nl-BE" b="1" dirty="0" err="1"/>
                        <a:t>plural</a:t>
                      </a:r>
                      <a:r>
                        <a:rPr lang="nl-BE" b="1" dirty="0"/>
                        <a:t> </a:t>
                      </a:r>
                      <a:r>
                        <a:rPr lang="nl-BE" dirty="0"/>
                        <a:t>(el </a:t>
                      </a:r>
                      <a:r>
                        <a:rPr lang="nl-BE" dirty="0" err="1"/>
                        <a:t>coche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está</a:t>
                      </a:r>
                      <a:r>
                        <a:rPr lang="nl-BE" dirty="0"/>
                        <a:t> / los </a:t>
                      </a:r>
                      <a:r>
                        <a:rPr lang="nl-BE" dirty="0" err="1"/>
                        <a:t>coches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están</a:t>
                      </a:r>
                      <a:r>
                        <a:rPr lang="nl-BE" dirty="0"/>
                        <a:t> en la </a:t>
                      </a:r>
                      <a:r>
                        <a:rPr lang="nl-BE" dirty="0" err="1"/>
                        <a:t>calle</a:t>
                      </a:r>
                      <a:r>
                        <a:rPr lang="nl-BE" dirty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Se </a:t>
                      </a:r>
                      <a:r>
                        <a:rPr lang="nl-BE" dirty="0" err="1"/>
                        <a:t>usa</a:t>
                      </a:r>
                      <a:r>
                        <a:rPr lang="nl-BE" dirty="0"/>
                        <a:t> con: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nl-BE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76339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D5A2B94A-4F2D-4C90-9D85-C42DD5F61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28" y="2692104"/>
            <a:ext cx="2742857" cy="107936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D25AB12-2150-4AE7-B6C5-D9AA12C2E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793" y="2823049"/>
            <a:ext cx="2844444" cy="107936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5C08F89-9D13-4D05-8613-76ECCC399574}"/>
              </a:ext>
            </a:extLst>
          </p:cNvPr>
          <p:cNvSpPr txBox="1"/>
          <p:nvPr/>
        </p:nvSpPr>
        <p:spPr>
          <a:xfrm>
            <a:off x="1100528" y="494950"/>
            <a:ext cx="3454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>
                <a:solidFill>
                  <a:srgbClr val="0070C0"/>
                </a:solidFill>
              </a:rPr>
              <a:t>Libro</a:t>
            </a:r>
            <a:r>
              <a:rPr lang="nl-BE" sz="2400" b="1" dirty="0">
                <a:solidFill>
                  <a:srgbClr val="0070C0"/>
                </a:solidFill>
              </a:rPr>
              <a:t> pg. 19 </a:t>
            </a:r>
            <a:r>
              <a:rPr lang="nl-BE" sz="2400" b="1" dirty="0" err="1">
                <a:solidFill>
                  <a:srgbClr val="0070C0"/>
                </a:solidFill>
              </a:rPr>
              <a:t>ej</a:t>
            </a:r>
            <a:r>
              <a:rPr lang="nl-BE" sz="2400" b="1" dirty="0">
                <a:solidFill>
                  <a:srgbClr val="0070C0"/>
                </a:solidFill>
              </a:rPr>
              <a:t>. 3a</a:t>
            </a:r>
          </a:p>
        </p:txBody>
      </p:sp>
    </p:spTree>
    <p:extLst>
      <p:ext uri="{BB962C8B-B14F-4D97-AF65-F5344CB8AC3E}">
        <p14:creationId xmlns:p14="http://schemas.microsoft.com/office/powerpoint/2010/main" val="13299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5A1F0E4-68E2-48EB-BB0A-DCA593E32F6C}"/>
              </a:ext>
            </a:extLst>
          </p:cNvPr>
          <p:cNvSpPr txBox="1"/>
          <p:nvPr/>
        </p:nvSpPr>
        <p:spPr>
          <a:xfrm>
            <a:off x="822121" y="553673"/>
            <a:ext cx="325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B0F0"/>
                </a:solidFill>
              </a:rPr>
              <a:t>Libro</a:t>
            </a:r>
            <a:r>
              <a:rPr lang="nl-BE" b="1" dirty="0">
                <a:solidFill>
                  <a:srgbClr val="00B0F0"/>
                </a:solidFill>
              </a:rPr>
              <a:t> pg. 19 </a:t>
            </a:r>
            <a:r>
              <a:rPr lang="nl-BE" b="1" dirty="0" err="1">
                <a:solidFill>
                  <a:srgbClr val="00B0F0"/>
                </a:solidFill>
              </a:rPr>
              <a:t>ej</a:t>
            </a:r>
            <a:r>
              <a:rPr lang="nl-BE" b="1" dirty="0">
                <a:solidFill>
                  <a:srgbClr val="00B0F0"/>
                </a:solidFill>
              </a:rPr>
              <a:t>. 3b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22F4748-9348-47F2-A10B-53C8D96F4D09}"/>
              </a:ext>
            </a:extLst>
          </p:cNvPr>
          <p:cNvSpPr txBox="1"/>
          <p:nvPr/>
        </p:nvSpPr>
        <p:spPr>
          <a:xfrm>
            <a:off x="763397" y="1140903"/>
            <a:ext cx="10133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Es</a:t>
            </a:r>
            <a:r>
              <a:rPr lang="nl-BE" dirty="0"/>
              <a:t>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ciudad</a:t>
            </a:r>
            <a:r>
              <a:rPr lang="nl-BE" dirty="0"/>
              <a:t> grande, </a:t>
            </a:r>
            <a:r>
              <a:rPr lang="nl-BE" dirty="0" err="1"/>
              <a:t>pero</a:t>
            </a:r>
            <a:r>
              <a:rPr lang="nl-BE" dirty="0"/>
              <a:t> no </a:t>
            </a:r>
            <a:r>
              <a:rPr lang="nl-BE" b="1" dirty="0"/>
              <a:t>es</a:t>
            </a:r>
            <a:r>
              <a:rPr lang="nl-BE" dirty="0"/>
              <a:t> la </a:t>
            </a:r>
            <a:r>
              <a:rPr lang="nl-BE" dirty="0" err="1"/>
              <a:t>capital</a:t>
            </a:r>
            <a:r>
              <a:rPr lang="nl-BE" dirty="0"/>
              <a:t> del país. </a:t>
            </a:r>
            <a:r>
              <a:rPr lang="nl-BE" b="1" dirty="0"/>
              <a:t>Es</a:t>
            </a:r>
            <a:r>
              <a:rPr lang="nl-BE" dirty="0"/>
              <a:t> </a:t>
            </a:r>
            <a:r>
              <a:rPr lang="nl-BE" dirty="0" err="1"/>
              <a:t>famosa</a:t>
            </a:r>
            <a:r>
              <a:rPr lang="nl-BE" dirty="0"/>
              <a:t> por </a:t>
            </a:r>
            <a:r>
              <a:rPr lang="nl-BE" dirty="0" err="1"/>
              <a:t>su</a:t>
            </a:r>
            <a:r>
              <a:rPr lang="nl-BE" dirty="0"/>
              <a:t> </a:t>
            </a:r>
            <a:r>
              <a:rPr lang="nl-BE" dirty="0" err="1"/>
              <a:t>equipo</a:t>
            </a:r>
            <a:r>
              <a:rPr lang="nl-BE" dirty="0"/>
              <a:t> de </a:t>
            </a:r>
            <a:r>
              <a:rPr lang="nl-BE" dirty="0" err="1"/>
              <a:t>fútbol</a:t>
            </a:r>
            <a:r>
              <a:rPr lang="nl-BE" dirty="0"/>
              <a:t>. </a:t>
            </a:r>
            <a:r>
              <a:rPr lang="nl-BE" b="1" dirty="0" err="1"/>
              <a:t>Está</a:t>
            </a:r>
            <a:r>
              <a:rPr lang="nl-BE" dirty="0"/>
              <a:t> en el </a:t>
            </a:r>
            <a:r>
              <a:rPr lang="nl-BE" dirty="0" err="1"/>
              <a:t>noreste</a:t>
            </a:r>
            <a:r>
              <a:rPr lang="nl-BE" dirty="0"/>
              <a:t> de España, en el </a:t>
            </a:r>
            <a:r>
              <a:rPr lang="nl-BE" dirty="0" err="1"/>
              <a:t>Mediterráneo</a:t>
            </a:r>
            <a:r>
              <a:rPr lang="nl-BE" dirty="0"/>
              <a:t>. </a:t>
            </a:r>
            <a:r>
              <a:rPr lang="nl-BE" b="1" dirty="0"/>
              <a:t>Hay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templo</a:t>
            </a:r>
            <a:r>
              <a:rPr lang="nl-BE" dirty="0"/>
              <a:t> </a:t>
            </a:r>
            <a:r>
              <a:rPr lang="nl-BE" dirty="0" err="1"/>
              <a:t>muy</a:t>
            </a:r>
            <a:r>
              <a:rPr lang="nl-BE" dirty="0"/>
              <a:t> </a:t>
            </a:r>
            <a:r>
              <a:rPr lang="nl-BE" dirty="0" err="1"/>
              <a:t>conocido</a:t>
            </a:r>
            <a:r>
              <a:rPr lang="nl-BE" dirty="0"/>
              <a:t> y </a:t>
            </a:r>
            <a:r>
              <a:rPr lang="nl-BE" dirty="0" err="1"/>
              <a:t>también</a:t>
            </a:r>
            <a:r>
              <a:rPr lang="nl-BE" dirty="0"/>
              <a:t> </a:t>
            </a:r>
            <a:r>
              <a:rPr lang="nl-BE" b="1" dirty="0" err="1"/>
              <a:t>hay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barrio</a:t>
            </a:r>
            <a:r>
              <a:rPr lang="nl-BE" dirty="0"/>
              <a:t> </a:t>
            </a:r>
            <a:r>
              <a:rPr lang="nl-BE" dirty="0" err="1"/>
              <a:t>antiguo</a:t>
            </a:r>
            <a:r>
              <a:rPr lang="nl-BE" dirty="0"/>
              <a:t> con </a:t>
            </a:r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bares</a:t>
            </a:r>
            <a:r>
              <a:rPr lang="nl-BE" dirty="0"/>
              <a:t> y </a:t>
            </a:r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monumentos</a:t>
            </a:r>
            <a:r>
              <a:rPr lang="nl-BE" dirty="0"/>
              <a:t> </a:t>
            </a:r>
            <a:r>
              <a:rPr lang="nl-BE" dirty="0" err="1"/>
              <a:t>interesantes</a:t>
            </a:r>
            <a:r>
              <a:rPr lang="nl-BE" dirty="0"/>
              <a:t>. </a:t>
            </a:r>
            <a:r>
              <a:rPr lang="nl-BE" dirty="0" err="1"/>
              <a:t>También</a:t>
            </a:r>
            <a:r>
              <a:rPr lang="nl-BE" dirty="0"/>
              <a:t> </a:t>
            </a:r>
            <a:r>
              <a:rPr lang="nl-BE" b="1" dirty="0" err="1"/>
              <a:t>hay</a:t>
            </a:r>
            <a:r>
              <a:rPr lang="nl-BE" dirty="0"/>
              <a:t> </a:t>
            </a:r>
            <a:r>
              <a:rPr lang="nl-BE" dirty="0" err="1"/>
              <a:t>gente</a:t>
            </a:r>
            <a:r>
              <a:rPr lang="nl-BE" dirty="0"/>
              <a:t> de </a:t>
            </a:r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pasíes</a:t>
            </a:r>
            <a:r>
              <a:rPr lang="nl-BE" dirty="0"/>
              <a:t> </a:t>
            </a:r>
            <a:r>
              <a:rPr lang="nl-BE" dirty="0" err="1"/>
              <a:t>diferentes</a:t>
            </a:r>
            <a:r>
              <a:rPr lang="nl-BE" dirty="0"/>
              <a:t>.</a:t>
            </a:r>
          </a:p>
        </p:txBody>
      </p:sp>
      <p:pic>
        <p:nvPicPr>
          <p:cNvPr id="1026" name="Picture 2" descr="The five aspects that lead Barça to decline: solutions are urgent">
            <a:extLst>
              <a:ext uri="{FF2B5EF4-FFF2-40B4-BE49-F238E27FC236}">
                <a16:creationId xmlns:a16="http://schemas.microsoft.com/office/drawing/2014/main" id="{B67F3C62-891B-4262-AB25-4D22642E1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14" y="2180637"/>
            <a:ext cx="2988946" cy="166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rcelona Map, Spain Province Vector Map. High Detailed Vector ...">
            <a:extLst>
              <a:ext uri="{FF2B5EF4-FFF2-40B4-BE49-F238E27FC236}">
                <a16:creationId xmlns:a16="http://schemas.microsoft.com/office/drawing/2014/main" id="{C0CD3DD5-2592-47E2-A134-C35406A9E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850" y="2233656"/>
            <a:ext cx="2416612" cy="21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grada Familia Basilica Is Almost Finished, After Just 137 Years ...">
            <a:extLst>
              <a:ext uri="{FF2B5EF4-FFF2-40B4-BE49-F238E27FC236}">
                <a16:creationId xmlns:a16="http://schemas.microsoft.com/office/drawing/2014/main" id="{0BBA1F85-0724-49DB-A206-3956C7F75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28" y="2233656"/>
            <a:ext cx="3805370" cy="21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rri Gotic - Gothic Quarter of Barcelona | Found The World">
            <a:extLst>
              <a:ext uri="{FF2B5EF4-FFF2-40B4-BE49-F238E27FC236}">
                <a16:creationId xmlns:a16="http://schemas.microsoft.com/office/drawing/2014/main" id="{CCDE3961-9E5E-4C77-97B7-A34CC2C5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21" y="4335099"/>
            <a:ext cx="3202672" cy="23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ceso de turistas en el mundo: Por qué viajar a París, Barcelona ...">
            <a:extLst>
              <a:ext uri="{FF2B5EF4-FFF2-40B4-BE49-F238E27FC236}">
                <a16:creationId xmlns:a16="http://schemas.microsoft.com/office/drawing/2014/main" id="{43FF8FBC-D436-44E1-AAB3-A15B0268D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88" y="4890017"/>
            <a:ext cx="3121054" cy="165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C411D88-7B0E-4137-A0A2-6305F1326A83}"/>
              </a:ext>
            </a:extLst>
          </p:cNvPr>
          <p:cNvSpPr txBox="1"/>
          <p:nvPr/>
        </p:nvSpPr>
        <p:spPr>
          <a:xfrm>
            <a:off x="8833607" y="4890017"/>
            <a:ext cx="2642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Barcelona</a:t>
            </a:r>
          </a:p>
        </p:txBody>
      </p:sp>
    </p:spTree>
    <p:extLst>
      <p:ext uri="{BB962C8B-B14F-4D97-AF65-F5344CB8AC3E}">
        <p14:creationId xmlns:p14="http://schemas.microsoft.com/office/powerpoint/2010/main" val="57293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FAFB2D5-D2CD-458E-BD66-493FE78A751F}"/>
              </a:ext>
            </a:extLst>
          </p:cNvPr>
          <p:cNvSpPr txBox="1"/>
          <p:nvPr/>
        </p:nvSpPr>
        <p:spPr>
          <a:xfrm>
            <a:off x="494950" y="769930"/>
            <a:ext cx="372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Los </a:t>
            </a:r>
            <a:r>
              <a:rPr lang="nl-BE" sz="2800" b="1" dirty="0" err="1"/>
              <a:t>planes</a:t>
            </a:r>
            <a:r>
              <a:rPr lang="nl-BE" sz="2800" b="1" dirty="0"/>
              <a:t> del Elsa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9ECD9E8-7BFD-4D5C-98BD-45823A472FA6}"/>
              </a:ext>
            </a:extLst>
          </p:cNvPr>
          <p:cNvSpPr txBox="1"/>
          <p:nvPr/>
        </p:nvSpPr>
        <p:spPr>
          <a:xfrm>
            <a:off x="604007" y="1249960"/>
            <a:ext cx="29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Tiene</a:t>
            </a:r>
            <a:r>
              <a:rPr lang="nl-BE" dirty="0"/>
              <a:t> </a:t>
            </a:r>
            <a:r>
              <a:rPr lang="nl-BE" dirty="0" err="1"/>
              <a:t>planes</a:t>
            </a:r>
            <a:r>
              <a:rPr lang="nl-BE" dirty="0"/>
              <a:t> el </a:t>
            </a:r>
            <a:r>
              <a:rPr lang="nl-BE" dirty="0" err="1"/>
              <a:t>lunes</a:t>
            </a:r>
            <a:r>
              <a:rPr lang="nl-BE" dirty="0"/>
              <a:t>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B3A7405-E743-48B5-B674-7B0793584AFC}"/>
              </a:ext>
            </a:extLst>
          </p:cNvPr>
          <p:cNvSpPr txBox="1"/>
          <p:nvPr/>
        </p:nvSpPr>
        <p:spPr>
          <a:xfrm>
            <a:off x="664128" y="1920882"/>
            <a:ext cx="29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Tiene</a:t>
            </a:r>
            <a:r>
              <a:rPr lang="nl-BE" dirty="0"/>
              <a:t> </a:t>
            </a:r>
            <a:r>
              <a:rPr lang="nl-BE" dirty="0" err="1"/>
              <a:t>planes</a:t>
            </a:r>
            <a:r>
              <a:rPr lang="nl-BE" dirty="0"/>
              <a:t> el </a:t>
            </a:r>
            <a:r>
              <a:rPr lang="nl-BE" dirty="0" err="1"/>
              <a:t>martes</a:t>
            </a:r>
            <a:r>
              <a:rPr lang="nl-BE" dirty="0"/>
              <a:t>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C17F62E-8BA2-4E59-BC2E-EC7DAFD28A26}"/>
              </a:ext>
            </a:extLst>
          </p:cNvPr>
          <p:cNvSpPr txBox="1"/>
          <p:nvPr/>
        </p:nvSpPr>
        <p:spPr>
          <a:xfrm>
            <a:off x="4664278" y="1887415"/>
            <a:ext cx="431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Por la </a:t>
            </a:r>
            <a:r>
              <a:rPr lang="nl-BE" dirty="0" err="1"/>
              <a:t>mañana</a:t>
            </a:r>
            <a:r>
              <a:rPr lang="nl-BE" dirty="0"/>
              <a:t>, ir al </a:t>
            </a:r>
            <a:r>
              <a:rPr lang="nl-BE" dirty="0" err="1"/>
              <a:t>museo</a:t>
            </a:r>
            <a:r>
              <a:rPr lang="nl-BE" dirty="0"/>
              <a:t> </a:t>
            </a:r>
            <a:r>
              <a:rPr lang="nl-BE" dirty="0" err="1"/>
              <a:t>arqueológico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176B230-6CAB-499F-A4A2-FB63F808B375}"/>
              </a:ext>
            </a:extLst>
          </p:cNvPr>
          <p:cNvSpPr txBox="1"/>
          <p:nvPr/>
        </p:nvSpPr>
        <p:spPr>
          <a:xfrm>
            <a:off x="664128" y="2591804"/>
            <a:ext cx="29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Tiene</a:t>
            </a:r>
            <a:r>
              <a:rPr lang="nl-BE" dirty="0"/>
              <a:t> </a:t>
            </a:r>
            <a:r>
              <a:rPr lang="nl-BE" dirty="0" err="1"/>
              <a:t>planes</a:t>
            </a:r>
            <a:r>
              <a:rPr lang="nl-BE" dirty="0"/>
              <a:t> el </a:t>
            </a:r>
            <a:r>
              <a:rPr lang="nl-BE" dirty="0" err="1"/>
              <a:t>miércoles</a:t>
            </a:r>
            <a:r>
              <a:rPr lang="nl-BE" dirty="0"/>
              <a:t>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A1E0CE8-007A-4749-85E3-00D15A232026}"/>
              </a:ext>
            </a:extLst>
          </p:cNvPr>
          <p:cNvSpPr txBox="1"/>
          <p:nvPr/>
        </p:nvSpPr>
        <p:spPr>
          <a:xfrm>
            <a:off x="604007" y="3429000"/>
            <a:ext cx="29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Tiene</a:t>
            </a:r>
            <a:r>
              <a:rPr lang="nl-BE" dirty="0"/>
              <a:t> </a:t>
            </a:r>
            <a:r>
              <a:rPr lang="nl-BE" dirty="0" err="1"/>
              <a:t>planes</a:t>
            </a:r>
            <a:r>
              <a:rPr lang="nl-BE" dirty="0"/>
              <a:t> el </a:t>
            </a:r>
            <a:r>
              <a:rPr lang="nl-BE" dirty="0" err="1"/>
              <a:t>jueves</a:t>
            </a:r>
            <a:r>
              <a:rPr lang="nl-BE" dirty="0"/>
              <a:t>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B20C0CA-5190-4EA5-B4CA-D3261712D197}"/>
              </a:ext>
            </a:extLst>
          </p:cNvPr>
          <p:cNvSpPr txBox="1"/>
          <p:nvPr/>
        </p:nvSpPr>
        <p:spPr>
          <a:xfrm>
            <a:off x="604007" y="4100316"/>
            <a:ext cx="29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Tiene</a:t>
            </a:r>
            <a:r>
              <a:rPr lang="nl-BE" dirty="0"/>
              <a:t> </a:t>
            </a:r>
            <a:r>
              <a:rPr lang="nl-BE" dirty="0" err="1"/>
              <a:t>planes</a:t>
            </a:r>
            <a:r>
              <a:rPr lang="nl-BE" dirty="0"/>
              <a:t> el </a:t>
            </a:r>
            <a:r>
              <a:rPr lang="nl-BE" dirty="0" err="1"/>
              <a:t>viernes</a:t>
            </a:r>
            <a:r>
              <a:rPr lang="nl-BE" dirty="0"/>
              <a:t>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99F051B-DE17-4D6A-882A-D2C20A4DE18D}"/>
              </a:ext>
            </a:extLst>
          </p:cNvPr>
          <p:cNvSpPr txBox="1"/>
          <p:nvPr/>
        </p:nvSpPr>
        <p:spPr>
          <a:xfrm>
            <a:off x="604007" y="4850038"/>
            <a:ext cx="29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Tiene</a:t>
            </a:r>
            <a:r>
              <a:rPr lang="nl-BE" dirty="0"/>
              <a:t> </a:t>
            </a:r>
            <a:r>
              <a:rPr lang="nl-BE" dirty="0" err="1"/>
              <a:t>planes</a:t>
            </a:r>
            <a:r>
              <a:rPr lang="nl-BE" dirty="0"/>
              <a:t> el </a:t>
            </a:r>
            <a:r>
              <a:rPr lang="nl-BE" dirty="0" err="1"/>
              <a:t>sábado</a:t>
            </a:r>
            <a:r>
              <a:rPr lang="nl-BE" dirty="0"/>
              <a:t>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26E660C-118B-4F4B-BD27-8F2799C404A5}"/>
              </a:ext>
            </a:extLst>
          </p:cNvPr>
          <p:cNvSpPr txBox="1"/>
          <p:nvPr/>
        </p:nvSpPr>
        <p:spPr>
          <a:xfrm>
            <a:off x="575344" y="5608040"/>
            <a:ext cx="29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Tiene</a:t>
            </a:r>
            <a:r>
              <a:rPr lang="nl-BE" dirty="0"/>
              <a:t> </a:t>
            </a:r>
            <a:r>
              <a:rPr lang="nl-BE" dirty="0" err="1"/>
              <a:t>planes</a:t>
            </a:r>
            <a:r>
              <a:rPr lang="nl-BE" dirty="0"/>
              <a:t> el </a:t>
            </a:r>
            <a:r>
              <a:rPr lang="nl-BE" dirty="0" err="1"/>
              <a:t>domingo</a:t>
            </a:r>
            <a:r>
              <a:rPr lang="nl-BE" dirty="0"/>
              <a:t>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0A8CC3C-7BDF-4CA3-ACBA-603AD73BACDF}"/>
              </a:ext>
            </a:extLst>
          </p:cNvPr>
          <p:cNvSpPr txBox="1"/>
          <p:nvPr/>
        </p:nvSpPr>
        <p:spPr>
          <a:xfrm>
            <a:off x="4664278" y="2591410"/>
            <a:ext cx="431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Visitar</a:t>
            </a:r>
            <a:r>
              <a:rPr lang="nl-BE" dirty="0"/>
              <a:t> la </a:t>
            </a:r>
            <a:r>
              <a:rPr lang="nl-BE" dirty="0" err="1"/>
              <a:t>catedral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37E1925-F75B-4221-8B83-DE0B847F4152}"/>
              </a:ext>
            </a:extLst>
          </p:cNvPr>
          <p:cNvSpPr txBox="1"/>
          <p:nvPr/>
        </p:nvSpPr>
        <p:spPr>
          <a:xfrm>
            <a:off x="4732788" y="3429000"/>
            <a:ext cx="431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Ir a la </a:t>
            </a:r>
            <a:r>
              <a:rPr lang="nl-BE" dirty="0" err="1"/>
              <a:t>playa</a:t>
            </a:r>
            <a:r>
              <a:rPr lang="nl-BE" dirty="0"/>
              <a:t> y </a:t>
            </a:r>
            <a:r>
              <a:rPr lang="nl-BE" dirty="0" err="1"/>
              <a:t>pasear</a:t>
            </a:r>
            <a:r>
              <a:rPr lang="nl-BE" dirty="0"/>
              <a:t> por el </a:t>
            </a:r>
            <a:r>
              <a:rPr lang="nl-BE" dirty="0" err="1"/>
              <a:t>centro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B883666-1B28-439F-B15D-1D71FB2E1ED1}"/>
              </a:ext>
            </a:extLst>
          </p:cNvPr>
          <p:cNvSpPr txBox="1"/>
          <p:nvPr/>
        </p:nvSpPr>
        <p:spPr>
          <a:xfrm>
            <a:off x="4664277" y="4093217"/>
            <a:ext cx="431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 las 21:00 ir a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concierto</a:t>
            </a:r>
            <a:r>
              <a:rPr lang="nl-BE" dirty="0"/>
              <a:t> de jazz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FF5FF27-C5C6-455F-B6BC-27ACD3EA75E0}"/>
              </a:ext>
            </a:extLst>
          </p:cNvPr>
          <p:cNvSpPr txBox="1"/>
          <p:nvPr/>
        </p:nvSpPr>
        <p:spPr>
          <a:xfrm>
            <a:off x="4664276" y="4850038"/>
            <a:ext cx="531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Por la </a:t>
            </a:r>
            <a:r>
              <a:rPr lang="nl-BE" dirty="0" err="1"/>
              <a:t>noche</a:t>
            </a:r>
            <a:r>
              <a:rPr lang="nl-BE" dirty="0"/>
              <a:t>, </a:t>
            </a:r>
            <a:r>
              <a:rPr lang="nl-BE" dirty="0" err="1"/>
              <a:t>salir</a:t>
            </a:r>
            <a:r>
              <a:rPr lang="nl-BE" dirty="0"/>
              <a:t> por el </a:t>
            </a:r>
            <a:r>
              <a:rPr lang="nl-BE" dirty="0" err="1"/>
              <a:t>centro</a:t>
            </a:r>
            <a:r>
              <a:rPr lang="nl-BE" dirty="0"/>
              <a:t> con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amiga</a:t>
            </a:r>
            <a:r>
              <a:rPr lang="nl-BE" dirty="0"/>
              <a:t> y </a:t>
            </a:r>
            <a:r>
              <a:rPr lang="nl-BE" dirty="0" err="1"/>
              <a:t>su</a:t>
            </a:r>
            <a:r>
              <a:rPr lang="nl-BE" dirty="0"/>
              <a:t> </a:t>
            </a:r>
            <a:r>
              <a:rPr lang="nl-BE" dirty="0" err="1"/>
              <a:t>hermano</a:t>
            </a:r>
            <a:endParaRPr lang="nl-BE" dirty="0"/>
          </a:p>
        </p:txBody>
      </p:sp>
      <p:pic>
        <p:nvPicPr>
          <p:cNvPr id="14" name="nv_pap2 pista 41">
            <a:hlinkClick r:id="" action="ppaction://media"/>
            <a:extLst>
              <a:ext uri="{FF2B5EF4-FFF2-40B4-BE49-F238E27FC236}">
                <a16:creationId xmlns:a16="http://schemas.microsoft.com/office/drawing/2014/main" id="{4CE59322-7576-4B1F-A7A6-23058F6C7F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76218" y="455404"/>
            <a:ext cx="487363" cy="487363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676879D9-2E11-4CBB-B368-0594AC10F876}"/>
              </a:ext>
            </a:extLst>
          </p:cNvPr>
          <p:cNvSpPr txBox="1"/>
          <p:nvPr/>
        </p:nvSpPr>
        <p:spPr>
          <a:xfrm>
            <a:off x="721453" y="314275"/>
            <a:ext cx="285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70C0"/>
                </a:solidFill>
              </a:rPr>
              <a:t>Libro</a:t>
            </a:r>
            <a:r>
              <a:rPr lang="nl-BE" b="1" dirty="0">
                <a:solidFill>
                  <a:srgbClr val="0070C0"/>
                </a:solidFill>
              </a:rPr>
              <a:t> pg. 50 </a:t>
            </a:r>
            <a:r>
              <a:rPr lang="nl-BE" b="1" dirty="0" err="1">
                <a:solidFill>
                  <a:srgbClr val="0070C0"/>
                </a:solidFill>
              </a:rPr>
              <a:t>ej</a:t>
            </a:r>
            <a:r>
              <a:rPr lang="nl-BE" b="1" dirty="0">
                <a:solidFill>
                  <a:srgbClr val="0070C0"/>
                </a:solidFill>
              </a:rPr>
              <a:t>. 5</a:t>
            </a:r>
          </a:p>
        </p:txBody>
      </p:sp>
    </p:spTree>
    <p:extLst>
      <p:ext uri="{BB962C8B-B14F-4D97-AF65-F5344CB8AC3E}">
        <p14:creationId xmlns:p14="http://schemas.microsoft.com/office/powerpoint/2010/main" val="25657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657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5783578-B36C-4972-8EC9-297E655B43A1}"/>
              </a:ext>
            </a:extLst>
          </p:cNvPr>
          <p:cNvSpPr txBox="1"/>
          <p:nvPr/>
        </p:nvSpPr>
        <p:spPr>
          <a:xfrm>
            <a:off x="947956" y="411061"/>
            <a:ext cx="2273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Soluciones</a:t>
            </a:r>
            <a:endParaRPr lang="nl-BE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1314A74-02ED-4E5D-9859-9C046C0C8A5B}"/>
              </a:ext>
            </a:extLst>
          </p:cNvPr>
          <p:cNvSpPr txBox="1"/>
          <p:nvPr/>
        </p:nvSpPr>
        <p:spPr>
          <a:xfrm>
            <a:off x="1057012" y="1065402"/>
            <a:ext cx="737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Libro</a:t>
            </a:r>
            <a:r>
              <a:rPr lang="nl-BE" b="1" dirty="0"/>
              <a:t> pg.  50 </a:t>
            </a:r>
            <a:r>
              <a:rPr lang="nl-BE" b="1" dirty="0" err="1"/>
              <a:t>ej</a:t>
            </a:r>
            <a:r>
              <a:rPr lang="nl-BE" b="1" dirty="0"/>
              <a:t>. 4</a:t>
            </a:r>
          </a:p>
          <a:p>
            <a:r>
              <a:rPr lang="nl-BE" dirty="0" err="1"/>
              <a:t>Estoy</a:t>
            </a:r>
            <a:r>
              <a:rPr lang="nl-BE" dirty="0"/>
              <a:t> – es – </a:t>
            </a:r>
            <a:r>
              <a:rPr lang="nl-BE" dirty="0" err="1"/>
              <a:t>está</a:t>
            </a:r>
            <a:r>
              <a:rPr lang="nl-BE" dirty="0"/>
              <a:t> –es-es-es-</a:t>
            </a:r>
            <a:r>
              <a:rPr lang="nl-BE" dirty="0" err="1"/>
              <a:t>hay</a:t>
            </a:r>
            <a:r>
              <a:rPr lang="nl-BE" dirty="0"/>
              <a:t>-</a:t>
            </a:r>
            <a:r>
              <a:rPr lang="nl-BE" dirty="0" err="1"/>
              <a:t>hay-hay-hay-estás</a:t>
            </a:r>
            <a:r>
              <a:rPr lang="nl-BE" dirty="0"/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D067DFC-C3F5-416F-8412-990B15CA3E2B}"/>
              </a:ext>
            </a:extLst>
          </p:cNvPr>
          <p:cNvSpPr txBox="1"/>
          <p:nvPr/>
        </p:nvSpPr>
        <p:spPr>
          <a:xfrm>
            <a:off x="1057012" y="1895912"/>
            <a:ext cx="52682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Libro</a:t>
            </a:r>
            <a:r>
              <a:rPr lang="nl-BE" b="1" dirty="0"/>
              <a:t> pg. 50 </a:t>
            </a:r>
            <a:r>
              <a:rPr lang="nl-BE" b="1" dirty="0" err="1"/>
              <a:t>ej</a:t>
            </a:r>
            <a:r>
              <a:rPr lang="nl-BE" b="1" dirty="0"/>
              <a:t>. 6a</a:t>
            </a:r>
          </a:p>
          <a:p>
            <a:r>
              <a:rPr lang="nl-BE" dirty="0"/>
              <a:t>En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quiosco</a:t>
            </a:r>
            <a:endParaRPr lang="nl-BE" dirty="0"/>
          </a:p>
          <a:p>
            <a:r>
              <a:rPr lang="nl-BE" dirty="0"/>
              <a:t>Es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panadería</a:t>
            </a:r>
            <a:endParaRPr lang="nl-BE" dirty="0"/>
          </a:p>
          <a:p>
            <a:r>
              <a:rPr lang="nl-BE" dirty="0"/>
              <a:t>Es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oficina</a:t>
            </a:r>
            <a:r>
              <a:rPr lang="nl-BE" dirty="0"/>
              <a:t> de </a:t>
            </a:r>
            <a:r>
              <a:rPr lang="nl-BE" dirty="0" err="1"/>
              <a:t>información</a:t>
            </a:r>
            <a:endParaRPr lang="nl-BE" dirty="0"/>
          </a:p>
          <a:p>
            <a:r>
              <a:rPr lang="nl-BE" dirty="0"/>
              <a:t>En </a:t>
            </a:r>
            <a:r>
              <a:rPr lang="nl-BE" dirty="0" err="1"/>
              <a:t>Correos</a:t>
            </a:r>
            <a:endParaRPr lang="nl-BE" dirty="0"/>
          </a:p>
          <a:p>
            <a:r>
              <a:rPr lang="nl-BE" dirty="0"/>
              <a:t>En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farmacia</a:t>
            </a:r>
            <a:endParaRPr lang="nl-BE" dirty="0"/>
          </a:p>
          <a:p>
            <a:r>
              <a:rPr lang="nl-BE" dirty="0"/>
              <a:t>En </a:t>
            </a:r>
            <a:r>
              <a:rPr lang="nl-BE" dirty="0" err="1"/>
              <a:t>un</a:t>
            </a:r>
            <a:r>
              <a:rPr lang="nl-BE" dirty="0"/>
              <a:t> cine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2C893D5-937E-4366-9658-DAFAD8C755D1}"/>
              </a:ext>
            </a:extLst>
          </p:cNvPr>
          <p:cNvSpPr txBox="1"/>
          <p:nvPr/>
        </p:nvSpPr>
        <p:spPr>
          <a:xfrm>
            <a:off x="1057010" y="4211273"/>
            <a:ext cx="88168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Libro</a:t>
            </a:r>
            <a:r>
              <a:rPr lang="nl-BE" b="1" dirty="0"/>
              <a:t> pg. 51 </a:t>
            </a:r>
            <a:r>
              <a:rPr lang="nl-BE" b="1" dirty="0" err="1"/>
              <a:t>ej</a:t>
            </a:r>
            <a:r>
              <a:rPr lang="nl-BE" b="1" dirty="0"/>
              <a:t>. 7</a:t>
            </a:r>
          </a:p>
          <a:p>
            <a:r>
              <a:rPr lang="nl-BE" dirty="0"/>
              <a:t>2; se </a:t>
            </a:r>
            <a:r>
              <a:rPr lang="nl-BE" dirty="0" err="1"/>
              <a:t>pueden</a:t>
            </a:r>
            <a:r>
              <a:rPr lang="nl-BE" dirty="0"/>
              <a:t> </a:t>
            </a:r>
            <a:r>
              <a:rPr lang="nl-BE" dirty="0" err="1"/>
              <a:t>comprar</a:t>
            </a:r>
            <a:r>
              <a:rPr lang="nl-BE" dirty="0"/>
              <a:t> </a:t>
            </a:r>
            <a:r>
              <a:rPr lang="nl-BE" dirty="0" err="1"/>
              <a:t>perfumes</a:t>
            </a:r>
            <a:endParaRPr lang="nl-BE" dirty="0"/>
          </a:p>
          <a:p>
            <a:r>
              <a:rPr lang="nl-BE" dirty="0"/>
              <a:t>3; se </a:t>
            </a:r>
            <a:r>
              <a:rPr lang="nl-BE" dirty="0" err="1"/>
              <a:t>puede</a:t>
            </a:r>
            <a:r>
              <a:rPr lang="nl-BE" dirty="0"/>
              <a:t> </a:t>
            </a:r>
            <a:r>
              <a:rPr lang="nl-BE" dirty="0" err="1"/>
              <a:t>tomar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autobús / se </a:t>
            </a:r>
            <a:r>
              <a:rPr lang="nl-BE" dirty="0" err="1"/>
              <a:t>pueden</a:t>
            </a:r>
            <a:r>
              <a:rPr lang="nl-BE" dirty="0"/>
              <a:t> </a:t>
            </a:r>
            <a:r>
              <a:rPr lang="nl-BE" dirty="0" err="1"/>
              <a:t>comprar</a:t>
            </a:r>
            <a:r>
              <a:rPr lang="nl-BE" dirty="0"/>
              <a:t> </a:t>
            </a:r>
            <a:r>
              <a:rPr lang="nl-BE" dirty="0" err="1"/>
              <a:t>billetes</a:t>
            </a:r>
            <a:r>
              <a:rPr lang="nl-BE" dirty="0"/>
              <a:t> de autobús</a:t>
            </a:r>
          </a:p>
          <a:p>
            <a:r>
              <a:rPr lang="nl-BE" dirty="0"/>
              <a:t>4; se </a:t>
            </a:r>
            <a:r>
              <a:rPr lang="nl-BE" dirty="0" err="1"/>
              <a:t>pueden</a:t>
            </a:r>
            <a:r>
              <a:rPr lang="nl-BE" dirty="0"/>
              <a:t> ver </a:t>
            </a:r>
            <a:r>
              <a:rPr lang="nl-BE" dirty="0" err="1"/>
              <a:t>obras</a:t>
            </a:r>
            <a:r>
              <a:rPr lang="nl-BE" dirty="0"/>
              <a:t> de arte / </a:t>
            </a:r>
            <a:r>
              <a:rPr lang="nl-BE" dirty="0" err="1"/>
              <a:t>pinturas</a:t>
            </a:r>
            <a:r>
              <a:rPr lang="nl-BE" dirty="0"/>
              <a:t> / </a:t>
            </a:r>
            <a:r>
              <a:rPr lang="nl-BE" dirty="0" err="1"/>
              <a:t>esculturas</a:t>
            </a:r>
            <a:r>
              <a:rPr lang="nl-BE" dirty="0"/>
              <a:t> / se </a:t>
            </a:r>
            <a:r>
              <a:rPr lang="nl-BE" dirty="0" err="1"/>
              <a:t>puede</a:t>
            </a:r>
            <a:r>
              <a:rPr lang="nl-BE" dirty="0"/>
              <a:t> ver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exposición</a:t>
            </a:r>
            <a:endParaRPr lang="nl-BE" dirty="0"/>
          </a:p>
          <a:p>
            <a:r>
              <a:rPr lang="nl-BE" dirty="0"/>
              <a:t>5; se </a:t>
            </a:r>
            <a:r>
              <a:rPr lang="nl-BE" dirty="0" err="1"/>
              <a:t>puede</a:t>
            </a:r>
            <a:r>
              <a:rPr lang="nl-BE" dirty="0"/>
              <a:t> </a:t>
            </a:r>
            <a:r>
              <a:rPr lang="nl-BE" dirty="0" err="1"/>
              <a:t>tomar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taxi</a:t>
            </a:r>
          </a:p>
          <a:p>
            <a:r>
              <a:rPr lang="nl-BE" dirty="0"/>
              <a:t>6; se </a:t>
            </a:r>
            <a:r>
              <a:rPr lang="nl-BE" dirty="0" err="1"/>
              <a:t>puede</a:t>
            </a:r>
            <a:r>
              <a:rPr lang="nl-BE" dirty="0"/>
              <a:t> </a:t>
            </a:r>
            <a:r>
              <a:rPr lang="nl-BE" dirty="0" err="1"/>
              <a:t>beber</a:t>
            </a:r>
            <a:r>
              <a:rPr lang="nl-BE" dirty="0"/>
              <a:t> y </a:t>
            </a:r>
            <a:r>
              <a:rPr lang="nl-BE" dirty="0" err="1"/>
              <a:t>comer</a:t>
            </a:r>
            <a:endParaRPr lang="nl-BE" dirty="0"/>
          </a:p>
          <a:p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DED5551-B7A7-49CC-802D-E525F8BF4734}"/>
              </a:ext>
            </a:extLst>
          </p:cNvPr>
          <p:cNvSpPr txBox="1"/>
          <p:nvPr/>
        </p:nvSpPr>
        <p:spPr>
          <a:xfrm>
            <a:off x="7717872" y="1124125"/>
            <a:ext cx="3615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Libro</a:t>
            </a:r>
            <a:r>
              <a:rPr lang="nl-BE" b="1" dirty="0"/>
              <a:t> pg. 51 </a:t>
            </a:r>
            <a:r>
              <a:rPr lang="nl-BE" b="1" dirty="0" err="1"/>
              <a:t>ej</a:t>
            </a:r>
            <a:r>
              <a:rPr lang="nl-BE" b="1" dirty="0"/>
              <a:t>. 8</a:t>
            </a:r>
          </a:p>
          <a:p>
            <a:r>
              <a:rPr lang="nl-BE" dirty="0"/>
              <a:t>1;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farmacia</a:t>
            </a:r>
            <a:endParaRPr lang="nl-BE" dirty="0"/>
          </a:p>
          <a:p>
            <a:r>
              <a:rPr lang="nl-BE" dirty="0"/>
              <a:t>2, los </a:t>
            </a:r>
            <a:r>
              <a:rPr lang="nl-BE" dirty="0" err="1"/>
              <a:t>servicios</a:t>
            </a:r>
            <a:endParaRPr lang="nl-BE" dirty="0"/>
          </a:p>
          <a:p>
            <a:r>
              <a:rPr lang="nl-BE" dirty="0"/>
              <a:t>3; </a:t>
            </a:r>
            <a:r>
              <a:rPr lang="nl-BE" dirty="0" err="1"/>
              <a:t>Correos</a:t>
            </a:r>
            <a:endParaRPr lang="nl-BE" dirty="0"/>
          </a:p>
          <a:p>
            <a:r>
              <a:rPr lang="nl-BE" dirty="0"/>
              <a:t>4;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restaurante</a:t>
            </a:r>
            <a:endParaRPr lang="nl-BE" dirty="0"/>
          </a:p>
          <a:p>
            <a:r>
              <a:rPr lang="nl-BE" dirty="0"/>
              <a:t>5;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cabina</a:t>
            </a:r>
            <a:r>
              <a:rPr lang="nl-BE" dirty="0"/>
              <a:t> de </a:t>
            </a:r>
            <a:r>
              <a:rPr lang="nl-BE" dirty="0" err="1"/>
              <a:t>teléfonos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38034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445</Words>
  <Application>Microsoft Office PowerPoint</Application>
  <PresentationFormat>Breedbeeld</PresentationFormat>
  <Paragraphs>82</Paragraphs>
  <Slides>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Hoy es jueves, 23 de abril de 2020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MJOSE</dc:creator>
  <cp:lastModifiedBy>MJOSE</cp:lastModifiedBy>
  <cp:revision>30</cp:revision>
  <dcterms:created xsi:type="dcterms:W3CDTF">2017-03-26T14:49:19Z</dcterms:created>
  <dcterms:modified xsi:type="dcterms:W3CDTF">2020-04-23T10:14:01Z</dcterms:modified>
</cp:coreProperties>
</file>