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42260-A977-4068-88C1-A95FB0737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81B7DC8-A5D7-4D48-B72E-11F31BBA1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D95FB4-62DB-4CE0-9F0F-9DD38A94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A622B6-F06D-4DAD-AFFB-22694027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862BD2-41B0-4531-9B08-A1025D64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628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7F088-86A2-4E69-B939-27CF7106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CC9D24-2E2E-440C-B864-06D027679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A93B33-8F28-4E9D-8274-42EA55AD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3FBB9B-30E4-43D6-A0C8-DB6D70E4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6B107C-ED5D-4453-87EF-9F72BE1C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405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B6241F7-9FDA-4864-9E51-9E6EE8132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3C6176-F5D2-4102-B585-E3F06B8A3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29E0CB-D93E-4A82-97EA-77C12AD0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A65EC3-3D3F-49F7-9BE0-DBEF1B39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DD7A53-9305-4125-ACFB-DE07B674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8018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7085D-1256-40C9-9CF8-34374383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D5F2EB-2204-4B6E-896C-4A9C004C2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5FDDF7-1A15-4A2A-81E9-48B502138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8A0D23-45F5-4E6A-B4B0-B94E7A92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4CF3-78C6-4C4D-9062-885276E0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8801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3A109-6011-4765-AB29-A3BEB5D73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BE3D06-5650-4235-8E71-D43EA8C07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53571F-B182-4BFC-A793-741C19AFD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B2C742-B531-4224-A357-14A44123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D05B73-DE70-433F-A4D6-9D32689B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90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6CCD2-301B-4F94-8D4E-B09300D6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F27D38-8A8F-420A-A571-423F6F7E7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5A0E2CE-6C00-4B9D-BA17-DD87854AF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E7830C-2D6D-4226-85F4-179A257F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42F1DD-33A7-4037-BFFD-7F2E3C93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E7BBB01-3A90-47F8-915E-C22F768E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45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AB59D-F2B5-408F-87EE-27EF8C5B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88B368-F798-4E2D-8835-3A7141A08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BEDEE5-302F-4C17-9426-81AC9DBFB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4025FB7-0ECE-4213-B322-AEE0E37D53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253935D-FC8E-4E11-AA20-ECF59DD95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0E28259-90F6-48C8-9E5D-D1802AAC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1DEDE38-0D72-4CC4-8843-DCA701A0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D2B95C1-D2BF-4D67-8045-6D997F5A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78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67B43-EE15-401C-B107-DBCB924A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C4FFA94-D1EE-4790-B726-2D370EED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77249B0-20F3-4914-B33B-2DD2D65A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BFEB683-CD87-4D9D-85E5-B0E489F5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033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78B3F5E-CCE8-4E42-8F84-C4307722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01456F-D841-43AA-AD2C-B2667858E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5C3222-0098-4D1C-BEFC-41FFEC91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809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CF254-705E-4761-AC53-91F35428A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823444-84F8-48D7-B542-1A79E6808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4FFEB9-B727-4E89-821E-3E6D9BD7D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499DBD-1AF2-4748-96CE-64470610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1969A4-A4BE-4A74-887B-BB233178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A8C728-8E5E-47D8-942C-CFCE514E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071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D2D9C-3118-4E7B-95CF-DEC962E6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8BFD3EB-72A9-4D0E-B928-6776FAAB4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CD4C3D-1B1F-4910-ACF7-0FCDDAAC9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094DD9C-4B09-432B-8EFF-489253C8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9987C7-9B51-45FD-82E6-5ADF68554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DFADC0-959E-405C-8C68-59D0CBCF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44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5C4863-1DF1-4CE4-B797-03101172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CE0B65-5B80-4BBB-A1FC-B299632BA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3F1757-AB44-489A-8CCB-83E3C42A8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FEC3-8B6E-4395-A70E-97DCA9E68B55}" type="datetimeFigureOut">
              <a:rPr lang="nl-BE" smtClean="0"/>
              <a:t>16/03/2020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AC6896-6053-484F-A61B-9C215E4E7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0E0B9E-9CE8-44C1-8DD0-00A23170D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1151-4503-4176-8E1C-2AF38D66DF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46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079DF66-8A1C-4CA1-8311-31D43F275FA2}"/>
              </a:ext>
            </a:extLst>
          </p:cNvPr>
          <p:cNvSpPr txBox="1"/>
          <p:nvPr/>
        </p:nvSpPr>
        <p:spPr>
          <a:xfrm>
            <a:off x="940966" y="443961"/>
            <a:ext cx="354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 err="1">
                <a:solidFill>
                  <a:srgbClr val="0070C0"/>
                </a:solidFill>
              </a:rPr>
              <a:t>libro</a:t>
            </a:r>
            <a:r>
              <a:rPr lang="nl-BE" sz="2800" b="1" dirty="0">
                <a:solidFill>
                  <a:srgbClr val="0070C0"/>
                </a:solidFill>
              </a:rPr>
              <a:t> pg. 12 </a:t>
            </a:r>
            <a:r>
              <a:rPr lang="nl-BE" sz="2800" b="1" dirty="0" err="1">
                <a:solidFill>
                  <a:srgbClr val="0070C0"/>
                </a:solidFill>
              </a:rPr>
              <a:t>ej</a:t>
            </a:r>
            <a:r>
              <a:rPr lang="nl-BE" sz="2800" b="1" dirty="0">
                <a:solidFill>
                  <a:srgbClr val="0070C0"/>
                </a:solidFill>
              </a:rPr>
              <a:t>. 11a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465AA5-9486-4B94-8405-A107995DE09C}"/>
              </a:ext>
            </a:extLst>
          </p:cNvPr>
          <p:cNvSpPr txBox="1"/>
          <p:nvPr/>
        </p:nvSpPr>
        <p:spPr>
          <a:xfrm>
            <a:off x="1006679" y="1083186"/>
            <a:ext cx="23656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Las </a:t>
            </a:r>
            <a:r>
              <a:rPr lang="nl-BE" dirty="0" err="1"/>
              <a:t>aceitunas</a:t>
            </a:r>
            <a:endParaRPr lang="nl-BE" dirty="0"/>
          </a:p>
          <a:p>
            <a:r>
              <a:rPr lang="nl-BE" dirty="0"/>
              <a:t>Los </a:t>
            </a:r>
            <a:r>
              <a:rPr lang="nl-BE" dirty="0" err="1"/>
              <a:t>calamares</a:t>
            </a:r>
            <a:endParaRPr lang="nl-BE" dirty="0"/>
          </a:p>
          <a:p>
            <a:r>
              <a:rPr lang="nl-BE" dirty="0"/>
              <a:t>La tortilla</a:t>
            </a:r>
          </a:p>
          <a:p>
            <a:r>
              <a:rPr lang="nl-BE" dirty="0"/>
              <a:t>El té</a:t>
            </a:r>
          </a:p>
          <a:p>
            <a:r>
              <a:rPr lang="nl-BE" dirty="0"/>
              <a:t>Las sardinas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7339777-1525-4AF9-8D44-C5883D27FC01}"/>
              </a:ext>
            </a:extLst>
          </p:cNvPr>
          <p:cNvSpPr txBox="1"/>
          <p:nvPr/>
        </p:nvSpPr>
        <p:spPr>
          <a:xfrm>
            <a:off x="6712591" y="443961"/>
            <a:ext cx="354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 err="1">
                <a:solidFill>
                  <a:srgbClr val="0070C0"/>
                </a:solidFill>
              </a:rPr>
              <a:t>libro</a:t>
            </a:r>
            <a:r>
              <a:rPr lang="nl-BE" sz="2800" b="1" dirty="0">
                <a:solidFill>
                  <a:srgbClr val="0070C0"/>
                </a:solidFill>
              </a:rPr>
              <a:t> pg. 12 </a:t>
            </a:r>
            <a:r>
              <a:rPr lang="nl-BE" sz="2800" b="1" dirty="0" err="1">
                <a:solidFill>
                  <a:srgbClr val="0070C0"/>
                </a:solidFill>
              </a:rPr>
              <a:t>ej</a:t>
            </a:r>
            <a:r>
              <a:rPr lang="nl-BE" sz="2800" b="1" dirty="0">
                <a:solidFill>
                  <a:srgbClr val="0070C0"/>
                </a:solidFill>
              </a:rPr>
              <a:t>. 11b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3FCA11D-1340-44F5-BBFA-958299C199BD}"/>
              </a:ext>
            </a:extLst>
          </p:cNvPr>
          <p:cNvSpPr txBox="1"/>
          <p:nvPr/>
        </p:nvSpPr>
        <p:spPr>
          <a:xfrm>
            <a:off x="5732477" y="1366477"/>
            <a:ext cx="5989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/>
              <a:t>Quiero</a:t>
            </a:r>
            <a:r>
              <a:rPr lang="nl-BE" dirty="0"/>
              <a:t> </a:t>
            </a:r>
            <a:r>
              <a:rPr lang="nl-BE" b="1" dirty="0" err="1">
                <a:solidFill>
                  <a:srgbClr val="00B050"/>
                </a:solidFill>
              </a:rPr>
              <a:t>un</a:t>
            </a:r>
            <a:r>
              <a:rPr lang="nl-BE" b="1" dirty="0">
                <a:solidFill>
                  <a:srgbClr val="00B050"/>
                </a:solidFill>
              </a:rPr>
              <a:t> té. </a:t>
            </a:r>
            <a:r>
              <a:rPr lang="nl-BE" dirty="0"/>
              <a:t>		¿</a:t>
            </a:r>
            <a:r>
              <a:rPr lang="nl-BE" b="1" dirty="0">
                <a:solidFill>
                  <a:srgbClr val="00B050"/>
                </a:solidFill>
              </a:rPr>
              <a:t>Lo</a:t>
            </a:r>
            <a:r>
              <a:rPr lang="nl-BE" dirty="0"/>
              <a:t> </a:t>
            </a:r>
            <a:r>
              <a:rPr lang="nl-BE" dirty="0" err="1"/>
              <a:t>quiere</a:t>
            </a:r>
            <a:r>
              <a:rPr lang="nl-BE" dirty="0"/>
              <a:t> con </a:t>
            </a:r>
            <a:r>
              <a:rPr lang="nl-BE" dirty="0" err="1"/>
              <a:t>limón</a:t>
            </a:r>
            <a:r>
              <a:rPr lang="nl-BE" dirty="0"/>
              <a:t>?</a:t>
            </a:r>
          </a:p>
          <a:p>
            <a:r>
              <a:rPr lang="nl-BE" dirty="0" err="1"/>
              <a:t>Quiero</a:t>
            </a:r>
            <a:r>
              <a:rPr lang="nl-BE" dirty="0"/>
              <a:t> </a:t>
            </a:r>
            <a:r>
              <a:rPr lang="nl-BE" b="1" dirty="0" err="1">
                <a:solidFill>
                  <a:srgbClr val="FFC000"/>
                </a:solidFill>
              </a:rPr>
              <a:t>una</a:t>
            </a:r>
            <a:r>
              <a:rPr lang="nl-BE" b="1" dirty="0">
                <a:solidFill>
                  <a:srgbClr val="FFC000"/>
                </a:solidFill>
              </a:rPr>
              <a:t> tortilla. </a:t>
            </a:r>
            <a:r>
              <a:rPr lang="nl-BE" b="1" dirty="0"/>
              <a:t>	</a:t>
            </a:r>
            <a:r>
              <a:rPr lang="nl-BE" dirty="0"/>
              <a:t>¿</a:t>
            </a:r>
            <a:r>
              <a:rPr lang="nl-BE" b="1" dirty="0">
                <a:solidFill>
                  <a:srgbClr val="FFC000"/>
                </a:solidFill>
              </a:rPr>
              <a:t>La</a:t>
            </a:r>
            <a:r>
              <a:rPr lang="nl-BE" dirty="0"/>
              <a:t> </a:t>
            </a:r>
            <a:r>
              <a:rPr lang="nl-BE" dirty="0" err="1"/>
              <a:t>quiere</a:t>
            </a:r>
            <a:r>
              <a:rPr lang="nl-BE" dirty="0"/>
              <a:t> con </a:t>
            </a:r>
            <a:r>
              <a:rPr lang="nl-BE" dirty="0" err="1"/>
              <a:t>caliente</a:t>
            </a:r>
            <a:r>
              <a:rPr lang="nl-BE" dirty="0"/>
              <a:t> o </a:t>
            </a:r>
            <a:r>
              <a:rPr lang="nl-BE" dirty="0" err="1"/>
              <a:t>fría</a:t>
            </a:r>
            <a:r>
              <a:rPr lang="nl-BE" dirty="0"/>
              <a:t>?</a:t>
            </a:r>
          </a:p>
          <a:p>
            <a:r>
              <a:rPr lang="nl-BE" dirty="0" err="1"/>
              <a:t>Quiero</a:t>
            </a:r>
            <a:r>
              <a:rPr lang="nl-BE" dirty="0"/>
              <a:t> </a:t>
            </a:r>
            <a:r>
              <a:rPr lang="nl-BE" b="1" dirty="0" err="1">
                <a:solidFill>
                  <a:srgbClr val="FF0000"/>
                </a:solidFill>
              </a:rPr>
              <a:t>calamares</a:t>
            </a:r>
            <a:r>
              <a:rPr lang="nl-BE" dirty="0"/>
              <a:t>.		¿</a:t>
            </a:r>
            <a:r>
              <a:rPr lang="nl-BE" b="1" dirty="0">
                <a:solidFill>
                  <a:srgbClr val="FF0000"/>
                </a:solidFill>
              </a:rPr>
              <a:t>Los</a:t>
            </a:r>
            <a:r>
              <a:rPr lang="nl-BE" dirty="0"/>
              <a:t> </a:t>
            </a:r>
            <a:r>
              <a:rPr lang="nl-BE" dirty="0" err="1"/>
              <a:t>quiere</a:t>
            </a:r>
            <a:r>
              <a:rPr lang="nl-BE" dirty="0"/>
              <a:t> a la </a:t>
            </a:r>
            <a:r>
              <a:rPr lang="nl-BE" dirty="0" err="1"/>
              <a:t>romana</a:t>
            </a:r>
            <a:r>
              <a:rPr lang="nl-BE" dirty="0"/>
              <a:t>?</a:t>
            </a:r>
          </a:p>
          <a:p>
            <a:r>
              <a:rPr lang="nl-BE" dirty="0" err="1"/>
              <a:t>Quiero</a:t>
            </a:r>
            <a:r>
              <a:rPr lang="nl-BE" dirty="0"/>
              <a:t> </a:t>
            </a:r>
            <a:r>
              <a:rPr lang="nl-BE" b="1" dirty="0" err="1">
                <a:solidFill>
                  <a:srgbClr val="7030A0"/>
                </a:solidFill>
              </a:rPr>
              <a:t>aceitunas</a:t>
            </a:r>
            <a:r>
              <a:rPr lang="nl-BE" dirty="0">
                <a:solidFill>
                  <a:srgbClr val="7030A0"/>
                </a:solidFill>
              </a:rPr>
              <a:t>. </a:t>
            </a:r>
            <a:r>
              <a:rPr lang="nl-BE" dirty="0"/>
              <a:t>		¿</a:t>
            </a:r>
            <a:r>
              <a:rPr lang="nl-BE" b="1" dirty="0">
                <a:solidFill>
                  <a:srgbClr val="7030A0"/>
                </a:solidFill>
              </a:rPr>
              <a:t>Las</a:t>
            </a:r>
            <a:r>
              <a:rPr lang="nl-BE" dirty="0"/>
              <a:t> </a:t>
            </a:r>
            <a:r>
              <a:rPr lang="nl-BE" dirty="0" err="1"/>
              <a:t>quiere</a:t>
            </a:r>
            <a:r>
              <a:rPr lang="nl-BE" dirty="0"/>
              <a:t> </a:t>
            </a:r>
            <a:r>
              <a:rPr lang="nl-BE" dirty="0" err="1"/>
              <a:t>verdes</a:t>
            </a:r>
            <a:r>
              <a:rPr lang="nl-BE" dirty="0"/>
              <a:t> o </a:t>
            </a:r>
            <a:r>
              <a:rPr lang="nl-BE" dirty="0" err="1"/>
              <a:t>negras</a:t>
            </a:r>
            <a:r>
              <a:rPr lang="nl-BE" dirty="0"/>
              <a:t>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2A0967E-698A-42C0-89FB-97EBE3416D5E}"/>
              </a:ext>
            </a:extLst>
          </p:cNvPr>
          <p:cNvSpPr txBox="1"/>
          <p:nvPr/>
        </p:nvSpPr>
        <p:spPr>
          <a:xfrm>
            <a:off x="873854" y="3280931"/>
            <a:ext cx="354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 err="1">
                <a:solidFill>
                  <a:srgbClr val="0070C0"/>
                </a:solidFill>
              </a:rPr>
              <a:t>libro</a:t>
            </a:r>
            <a:r>
              <a:rPr lang="nl-BE" sz="2800" b="1" dirty="0">
                <a:solidFill>
                  <a:srgbClr val="0070C0"/>
                </a:solidFill>
              </a:rPr>
              <a:t> pg. 12 </a:t>
            </a:r>
            <a:r>
              <a:rPr lang="nl-BE" sz="2800" b="1" dirty="0" err="1">
                <a:solidFill>
                  <a:srgbClr val="0070C0"/>
                </a:solidFill>
              </a:rPr>
              <a:t>ej</a:t>
            </a:r>
            <a:r>
              <a:rPr lang="nl-BE" sz="2800" b="1" dirty="0">
                <a:solidFill>
                  <a:srgbClr val="0070C0"/>
                </a:solidFill>
              </a:rPr>
              <a:t>. 12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606CF38-5D64-4660-9ED5-13A80B329E0D}"/>
              </a:ext>
            </a:extLst>
          </p:cNvPr>
          <p:cNvSpPr txBox="1"/>
          <p:nvPr/>
        </p:nvSpPr>
        <p:spPr>
          <a:xfrm>
            <a:off x="1006679" y="4102687"/>
            <a:ext cx="48740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>
                <a:solidFill>
                  <a:srgbClr val="FFC000"/>
                </a:solidFill>
              </a:rPr>
              <a:t>La</a:t>
            </a:r>
            <a:r>
              <a:rPr lang="nl-BE" dirty="0"/>
              <a:t> </a:t>
            </a:r>
            <a:r>
              <a:rPr lang="nl-BE" dirty="0" err="1"/>
              <a:t>necesitamos</a:t>
            </a:r>
            <a:r>
              <a:rPr lang="nl-BE" dirty="0"/>
              <a:t> para </a:t>
            </a:r>
            <a:r>
              <a:rPr lang="nl-BE" dirty="0" err="1"/>
              <a:t>beber</a:t>
            </a:r>
            <a:r>
              <a:rPr lang="nl-BE" dirty="0"/>
              <a:t> </a:t>
            </a:r>
            <a:r>
              <a:rPr lang="nl-BE" dirty="0" err="1"/>
              <a:t>vino</a:t>
            </a:r>
            <a:r>
              <a:rPr lang="nl-BE" dirty="0"/>
              <a:t> (la </a:t>
            </a:r>
            <a:r>
              <a:rPr lang="nl-BE" dirty="0" err="1"/>
              <a:t>copa</a:t>
            </a:r>
            <a:r>
              <a:rPr lang="nl-BE" dirty="0"/>
              <a:t>)</a:t>
            </a:r>
          </a:p>
          <a:p>
            <a:r>
              <a:rPr lang="nl-BE" b="1" dirty="0">
                <a:solidFill>
                  <a:srgbClr val="FFC000"/>
                </a:solidFill>
              </a:rPr>
              <a:t>La</a:t>
            </a:r>
            <a:r>
              <a:rPr lang="nl-BE" dirty="0"/>
              <a:t> uso para </a:t>
            </a:r>
            <a:r>
              <a:rPr lang="nl-BE" dirty="0" err="1"/>
              <a:t>comer</a:t>
            </a:r>
            <a:r>
              <a:rPr lang="nl-BE" dirty="0"/>
              <a:t> la </a:t>
            </a:r>
            <a:r>
              <a:rPr lang="nl-BE" dirty="0" err="1"/>
              <a:t>sopa</a:t>
            </a:r>
            <a:r>
              <a:rPr lang="nl-BE" dirty="0"/>
              <a:t> (la </a:t>
            </a:r>
            <a:r>
              <a:rPr lang="nl-BE" dirty="0" err="1"/>
              <a:t>cuchara</a:t>
            </a:r>
            <a:r>
              <a:rPr lang="nl-BE" dirty="0"/>
              <a:t>)</a:t>
            </a:r>
          </a:p>
          <a:p>
            <a:r>
              <a:rPr lang="nl-BE" b="1" dirty="0">
                <a:solidFill>
                  <a:srgbClr val="7030A0"/>
                </a:solidFill>
              </a:rPr>
              <a:t>Las </a:t>
            </a:r>
            <a:r>
              <a:rPr lang="nl-BE" dirty="0" err="1"/>
              <a:t>prefiero</a:t>
            </a:r>
            <a:r>
              <a:rPr lang="nl-BE" dirty="0"/>
              <a:t> </a:t>
            </a:r>
            <a:r>
              <a:rPr lang="nl-BE" dirty="0" err="1"/>
              <a:t>fritas</a:t>
            </a:r>
            <a:r>
              <a:rPr lang="nl-BE" dirty="0"/>
              <a:t> (las sardinas)</a:t>
            </a:r>
          </a:p>
          <a:p>
            <a:r>
              <a:rPr lang="nl-BE" b="1" dirty="0">
                <a:solidFill>
                  <a:srgbClr val="00B050"/>
                </a:solidFill>
              </a:rPr>
              <a:t>Lo</a:t>
            </a:r>
            <a:r>
              <a:rPr lang="nl-BE" dirty="0"/>
              <a:t> uso para </a:t>
            </a:r>
            <a:r>
              <a:rPr lang="nl-BE" dirty="0" err="1"/>
              <a:t>cortar</a:t>
            </a:r>
            <a:r>
              <a:rPr lang="nl-BE" dirty="0"/>
              <a:t> la carne (el </a:t>
            </a:r>
            <a:r>
              <a:rPr lang="nl-BE" dirty="0" err="1"/>
              <a:t>cuchillo</a:t>
            </a:r>
            <a:r>
              <a:rPr lang="nl-BE" dirty="0"/>
              <a:t>)</a:t>
            </a:r>
          </a:p>
          <a:p>
            <a:r>
              <a:rPr lang="nl-BE" b="1" dirty="0">
                <a:solidFill>
                  <a:srgbClr val="FF0000"/>
                </a:solidFill>
              </a:rPr>
              <a:t>Los</a:t>
            </a:r>
            <a:r>
              <a:rPr lang="nl-BE" dirty="0"/>
              <a:t> </a:t>
            </a:r>
            <a:r>
              <a:rPr lang="nl-BE" dirty="0" err="1"/>
              <a:t>preparo</a:t>
            </a:r>
            <a:r>
              <a:rPr lang="nl-BE" dirty="0"/>
              <a:t> con salsa de </a:t>
            </a:r>
            <a:r>
              <a:rPr lang="nl-BE" dirty="0" err="1"/>
              <a:t>tomate</a:t>
            </a:r>
            <a:r>
              <a:rPr lang="nl-BE" dirty="0"/>
              <a:t> (los </a:t>
            </a:r>
            <a:r>
              <a:rPr lang="nl-BE" dirty="0" err="1"/>
              <a:t>espaguetis</a:t>
            </a:r>
            <a:r>
              <a:rPr lang="nl-BE" dirty="0"/>
              <a:t>)</a:t>
            </a:r>
          </a:p>
          <a:p>
            <a:r>
              <a:rPr lang="nl-BE" b="1" dirty="0">
                <a:solidFill>
                  <a:srgbClr val="00B050"/>
                </a:solidFill>
              </a:rPr>
              <a:t>Lo</a:t>
            </a:r>
            <a:r>
              <a:rPr lang="nl-BE" dirty="0"/>
              <a:t> </a:t>
            </a:r>
            <a:r>
              <a:rPr lang="nl-BE" dirty="0" err="1"/>
              <a:t>usamos</a:t>
            </a:r>
            <a:r>
              <a:rPr lang="nl-BE" dirty="0"/>
              <a:t> para </a:t>
            </a:r>
            <a:r>
              <a:rPr lang="nl-BE" dirty="0" err="1"/>
              <a:t>beber</a:t>
            </a:r>
            <a:r>
              <a:rPr lang="nl-BE" dirty="0"/>
              <a:t> </a:t>
            </a:r>
            <a:r>
              <a:rPr lang="nl-BE" dirty="0" err="1"/>
              <a:t>agua</a:t>
            </a:r>
            <a:r>
              <a:rPr lang="nl-BE" dirty="0"/>
              <a:t> (el </a:t>
            </a:r>
            <a:r>
              <a:rPr lang="nl-BE" dirty="0" err="1"/>
              <a:t>vaso</a:t>
            </a:r>
            <a:r>
              <a:rPr lang="nl-B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99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135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U5</dc:title>
  <dc:creator>MJOSE</dc:creator>
  <cp:lastModifiedBy>MJOSE</cp:lastModifiedBy>
  <cp:revision>45</cp:revision>
  <dcterms:created xsi:type="dcterms:W3CDTF">2020-03-15T18:04:15Z</dcterms:created>
  <dcterms:modified xsi:type="dcterms:W3CDTF">2020-03-16T20:11:24Z</dcterms:modified>
</cp:coreProperties>
</file>