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58" r:id="rId10"/>
    <p:sldId id="260" r:id="rId11"/>
    <p:sldId id="261" r:id="rId12"/>
    <p:sldId id="262" r:id="rId13"/>
    <p:sldId id="268" r:id="rId14"/>
    <p:sldId id="269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52178-B9D2-4E5B-9E57-B5606815F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29716E-541D-442B-B7BB-4345ECA91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CB73E-DD8B-4C7A-94A5-56DB2BEF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EB4E68-CEAC-4AAE-B98B-DE9908ED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CC0BFD-3E5C-4F03-903E-3E721FD6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27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3E307-B129-4B20-8ADD-7E0B6323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22148E-2944-4CC6-9147-B6AA8B02F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4F0F20-6AC2-428F-88EF-273A8CA5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F2E815-EBBB-4BE0-85BA-858E5400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1A50E1-D31E-4174-8F5B-555DDB1F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15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634F644-70D2-4970-9601-86AB19019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8B452F-6CD9-4140-B78D-152AFB7D2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96771-0054-4135-A7E9-2B9D5092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C04524-D3F5-4E01-85F7-E0B8CF16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91E13-5855-4AA3-B9C2-2DBBB851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72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935D8-63DB-4FBA-9264-53BFD07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D08AD-8E51-4371-AE04-7686FCD9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19BD10-3BED-4B13-BC81-78743E0A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67475-479B-4DD6-9AC6-C05E4915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3F243-1B28-4921-AD3B-CF6CD7C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0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BBE01-DDD0-49E1-862F-774BDAEE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821A0E-4823-46F3-96C1-23A6D74B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98AE44-8B1F-475F-B594-EB7DFD74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153600-B9DB-43FD-A247-192ABC90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9751F7-80B7-4846-8020-842C0873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755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2BFA4-CD41-48D8-B5D0-A9E837E3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6750BE-57C3-4E26-9BB6-E35F1D7EA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C781A7-F363-4205-A85A-14CABA1C4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A9ECE0-EA70-464A-992C-5515881E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DF4489-3D75-48C7-8A78-7975DE52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B07CAF-2923-47C2-A7F8-A7CDE42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6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88C84-58D4-4DBE-BB83-1884F6D8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FB87F6-029A-4219-822C-B405F652B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2D117-F5AD-410D-9C49-BFB2076FE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92A70-66B7-43C9-A939-2C46B15A1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4149CB-32E6-4F26-8F14-4F629D23F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0B57F7-534E-4A1D-8F53-6CE37EA3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6C898B-C426-4B8B-A799-80797D36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6A0DCF-AD48-4AB4-BF7F-35BD29F8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83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C6375-5463-49B3-AAFF-793B4BC7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16358A-E14C-451A-9C67-47F00A29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FDA136-2308-4493-8795-E685CD0D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E35D8D-0E26-4520-B3B8-BC748E32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508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3EE7D4E-2CBA-4BAC-9F3C-8CB62093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28EAE8-BDFD-4181-89B0-9B5927BE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F8B2B4-5131-4EF2-87BD-30A9E7CA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3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94AA9-2889-4D1C-958E-0B6DA9A4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6817A-DAA9-423F-9B44-5471175F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90F475-12F5-4DDB-8BC7-BAE32AEF7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62E863-AB6C-4DB9-9CE6-F9C4347E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17017F-B68A-447B-A007-A0F869D8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B32869-36B6-469E-A7F4-36B135D5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22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D3E14-9C4E-4E32-8DFC-A8B79EA3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2317F1-121D-447C-B1C4-55B4877FE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55D26B-9802-4462-9FB8-C682681AF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18C6FC-39B7-413C-9AB8-DA82C762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1A72BC-E3D6-4EC8-ADFC-D80AB37B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A444FA-2D00-4409-9BFA-DC6E17A2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51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39B5CF-B252-4B40-9537-080F2EFA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D287CD-8993-4EA1-8527-866E8C62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03A2D-5B3B-44ED-BD4C-1B9E5B055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7238-ADE3-4705-96B5-2B313D40C92D}" type="datetimeFigureOut">
              <a:rPr lang="nl-BE" smtClean="0"/>
              <a:t>31/03/2020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F01B67-7F96-4985-8F3E-11C6016C1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7E875-B57F-4DD7-ADA0-62F74688A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512C-4CDF-4E67-8F4B-2B563B50B8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693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B548A-7950-4CC5-AB8B-DC6FCC72F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122363"/>
            <a:ext cx="11607282" cy="2387600"/>
          </a:xfrm>
        </p:spPr>
        <p:txBody>
          <a:bodyPr/>
          <a:lstStyle/>
          <a:p>
            <a:r>
              <a:rPr lang="nl-BE" dirty="0"/>
              <a:t>Hoy es </a:t>
            </a:r>
            <a:r>
              <a:rPr lang="nl-BE" dirty="0" err="1"/>
              <a:t>lunes</a:t>
            </a:r>
            <a:r>
              <a:rPr lang="nl-BE" dirty="0"/>
              <a:t>, 30 de </a:t>
            </a:r>
            <a:r>
              <a:rPr lang="nl-BE" dirty="0" err="1"/>
              <a:t>marzo</a:t>
            </a:r>
            <a:r>
              <a:rPr lang="nl-BE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1880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54099" y="508000"/>
            <a:ext cx="10262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En España</a:t>
            </a:r>
          </a:p>
          <a:p>
            <a:r>
              <a:rPr lang="nl-BE" sz="3200" b="1" dirty="0"/>
              <a:t>se </a:t>
            </a:r>
            <a:r>
              <a:rPr lang="nl-BE" sz="3200" b="1" dirty="0" err="1"/>
              <a:t>bebe</a:t>
            </a:r>
            <a:r>
              <a:rPr lang="nl-BE" sz="3200" b="1" dirty="0"/>
              <a:t> </a:t>
            </a:r>
            <a:r>
              <a:rPr lang="nl-BE" sz="3200" dirty="0">
                <a:solidFill>
                  <a:srgbClr val="00B0F0"/>
                </a:solidFill>
              </a:rPr>
              <a:t>café</a:t>
            </a:r>
            <a:r>
              <a:rPr lang="nl-BE" sz="3200" dirty="0"/>
              <a:t> y </a:t>
            </a:r>
            <a:r>
              <a:rPr lang="nl-BE" sz="3200" b="1" dirty="0"/>
              <a:t>se </a:t>
            </a:r>
            <a:r>
              <a:rPr lang="nl-BE" sz="3200" b="1" dirty="0" err="1"/>
              <a:t>comen</a:t>
            </a:r>
            <a:r>
              <a:rPr lang="nl-BE" sz="3200" b="1" dirty="0"/>
              <a:t> </a:t>
            </a:r>
            <a:r>
              <a:rPr lang="nl-BE" sz="3200" dirty="0" err="1">
                <a:solidFill>
                  <a:srgbClr val="00B0F0"/>
                </a:solidFill>
              </a:rPr>
              <a:t>churros</a:t>
            </a:r>
            <a:r>
              <a:rPr lang="nl-BE" sz="3200" dirty="0"/>
              <a:t>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54100" y="1800543"/>
            <a:ext cx="332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En España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199353" y="3098109"/>
            <a:ext cx="190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Se </a:t>
            </a:r>
            <a:r>
              <a:rPr lang="nl-BE" dirty="0" err="1"/>
              <a:t>beben</a:t>
            </a:r>
            <a:r>
              <a:rPr lang="nl-BE" dirty="0"/>
              <a:t> </a:t>
            </a:r>
            <a:r>
              <a:rPr lang="nl-BE" dirty="0" err="1"/>
              <a:t>cervezas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8397104" y="3144181"/>
            <a:ext cx="175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Se </a:t>
            </a:r>
            <a:r>
              <a:rPr lang="nl-BE" dirty="0" err="1"/>
              <a:t>come</a:t>
            </a:r>
            <a:r>
              <a:rPr lang="nl-BE" dirty="0"/>
              <a:t> paella</a:t>
            </a:r>
          </a:p>
        </p:txBody>
      </p:sp>
      <p:pic>
        <p:nvPicPr>
          <p:cNvPr id="1028" name="Picture 4" descr="Image result for cervez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701567"/>
            <a:ext cx="219710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58" y="2439907"/>
            <a:ext cx="2709919" cy="17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03" y="4832059"/>
            <a:ext cx="2262135" cy="120862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3201800" y="5201372"/>
            <a:ext cx="17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Se </a:t>
            </a:r>
            <a:r>
              <a:rPr lang="nl-BE" dirty="0" err="1"/>
              <a:t>comen</a:t>
            </a:r>
            <a:r>
              <a:rPr lang="nl-BE" dirty="0"/>
              <a:t> tapas</a:t>
            </a:r>
          </a:p>
        </p:txBody>
      </p:sp>
      <p:pic>
        <p:nvPicPr>
          <p:cNvPr id="1032" name="Picture 8" descr="Image result for ca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17" y="4447018"/>
            <a:ext cx="1206966" cy="15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8397104" y="5072476"/>
            <a:ext cx="175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Se </a:t>
            </a:r>
            <a:r>
              <a:rPr lang="nl-BE" dirty="0" err="1"/>
              <a:t>bebe</a:t>
            </a:r>
            <a:r>
              <a:rPr lang="nl-BE" dirty="0"/>
              <a:t> cava</a:t>
            </a:r>
          </a:p>
        </p:txBody>
      </p:sp>
    </p:spTree>
    <p:extLst>
      <p:ext uri="{BB962C8B-B14F-4D97-AF65-F5344CB8AC3E}">
        <p14:creationId xmlns:p14="http://schemas.microsoft.com/office/powerpoint/2010/main" val="30157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78840" y="385894"/>
            <a:ext cx="22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¿Qué es?</a:t>
            </a:r>
          </a:p>
        </p:txBody>
      </p:sp>
      <p:pic>
        <p:nvPicPr>
          <p:cNvPr id="2050" name="Picture 2" descr="Image result for lata de sardi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10861" r="13631" b="10120"/>
          <a:stretch/>
        </p:blipFill>
        <p:spPr bwMode="auto">
          <a:xfrm>
            <a:off x="578840" y="1133313"/>
            <a:ext cx="1442907" cy="88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37562" y="2248250"/>
            <a:ext cx="21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lata</a:t>
            </a:r>
            <a:r>
              <a:rPr lang="nl-BE" dirty="0"/>
              <a:t> de sardinas</a:t>
            </a:r>
          </a:p>
        </p:txBody>
      </p:sp>
      <p:pic>
        <p:nvPicPr>
          <p:cNvPr id="2054" name="Picture 6" descr="Image result for bocadillo de jamon serr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66" y="1049728"/>
            <a:ext cx="2649628" cy="9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746766" y="2182537"/>
            <a:ext cx="24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bocadillo</a:t>
            </a:r>
            <a:r>
              <a:rPr lang="nl-BE" dirty="0"/>
              <a:t> de </a:t>
            </a:r>
            <a:r>
              <a:rPr lang="nl-BE" dirty="0" err="1"/>
              <a:t>jamón</a:t>
            </a:r>
            <a:endParaRPr lang="nl-BE" dirty="0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8" t="9052" r="31977" b="8746"/>
          <a:stretch/>
        </p:blipFill>
        <p:spPr bwMode="auto">
          <a:xfrm>
            <a:off x="9552985" y="647504"/>
            <a:ext cx="550229" cy="1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9053427" y="2107037"/>
            <a:ext cx="24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copa</a:t>
            </a:r>
            <a:r>
              <a:rPr lang="nl-BE" dirty="0"/>
              <a:t> de </a:t>
            </a:r>
            <a:r>
              <a:rPr lang="nl-BE" dirty="0" err="1"/>
              <a:t>vino</a:t>
            </a:r>
            <a:endParaRPr lang="nl-BE" dirty="0"/>
          </a:p>
        </p:txBody>
      </p:sp>
      <p:pic>
        <p:nvPicPr>
          <p:cNvPr id="2058" name="Picture 10" descr="Image result for paquete queso en lonch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8" y="3293593"/>
            <a:ext cx="1707162" cy="17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226502" y="5227258"/>
            <a:ext cx="330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paquete</a:t>
            </a:r>
            <a:r>
              <a:rPr lang="nl-BE" dirty="0"/>
              <a:t> de </a:t>
            </a:r>
            <a:r>
              <a:rPr lang="nl-BE" dirty="0" err="1"/>
              <a:t>queso</a:t>
            </a:r>
            <a:r>
              <a:rPr lang="nl-BE" dirty="0"/>
              <a:t> en </a:t>
            </a:r>
            <a:r>
              <a:rPr lang="nl-BE" dirty="0" err="1"/>
              <a:t>lonchas</a:t>
            </a:r>
            <a:endParaRPr lang="nl-BE" dirty="0"/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20" y="2983262"/>
            <a:ext cx="3222641" cy="20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152550" y="5227258"/>
            <a:ext cx="24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Fruta</a:t>
            </a:r>
            <a:r>
              <a:rPr lang="nl-BE" dirty="0"/>
              <a:t>. ¿Qué </a:t>
            </a:r>
            <a:r>
              <a:rPr lang="nl-BE" dirty="0" err="1"/>
              <a:t>frutas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27089" y="5719831"/>
            <a:ext cx="43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Plátano</a:t>
            </a:r>
            <a:r>
              <a:rPr lang="nl-BE" dirty="0"/>
              <a:t> – </a:t>
            </a:r>
            <a:r>
              <a:rPr lang="nl-BE" dirty="0" err="1"/>
              <a:t>naranja</a:t>
            </a:r>
            <a:r>
              <a:rPr lang="nl-BE" dirty="0"/>
              <a:t> – mango – </a:t>
            </a:r>
            <a:r>
              <a:rPr lang="nl-BE" dirty="0" err="1"/>
              <a:t>pera</a:t>
            </a:r>
            <a:r>
              <a:rPr lang="nl-BE" dirty="0"/>
              <a:t> – </a:t>
            </a:r>
            <a:r>
              <a:rPr lang="nl-BE" dirty="0" err="1"/>
              <a:t>uva</a:t>
            </a:r>
            <a:r>
              <a:rPr lang="nl-BE" dirty="0"/>
              <a:t> – </a:t>
            </a:r>
            <a:r>
              <a:rPr lang="nl-BE" dirty="0" err="1"/>
              <a:t>manzana</a:t>
            </a:r>
            <a:r>
              <a:rPr lang="nl-BE" dirty="0"/>
              <a:t> – kiwi – </a:t>
            </a:r>
            <a:r>
              <a:rPr lang="nl-BE" dirty="0" err="1"/>
              <a:t>fresa</a:t>
            </a:r>
            <a:r>
              <a:rPr lang="nl-BE" dirty="0"/>
              <a:t> – </a:t>
            </a:r>
            <a:r>
              <a:rPr lang="nl-BE" dirty="0" err="1"/>
              <a:t>cereza</a:t>
            </a:r>
            <a:endParaRPr lang="nl-BE" dirty="0"/>
          </a:p>
        </p:txBody>
      </p:sp>
      <p:pic>
        <p:nvPicPr>
          <p:cNvPr id="2062" name="Picture 14" descr="Image result for verdur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34" y="2951569"/>
            <a:ext cx="3087394" cy="20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7987716" y="5177389"/>
            <a:ext cx="316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Verdura</a:t>
            </a:r>
            <a:r>
              <a:rPr lang="nl-BE" dirty="0"/>
              <a:t>. ¿Qué </a:t>
            </a:r>
            <a:r>
              <a:rPr lang="nl-BE" dirty="0" err="1"/>
              <a:t>verduras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371847" y="5596590"/>
            <a:ext cx="43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Berenjena</a:t>
            </a:r>
            <a:r>
              <a:rPr lang="nl-BE" dirty="0"/>
              <a:t> – coliflor – </a:t>
            </a:r>
            <a:r>
              <a:rPr lang="nl-BE" dirty="0" err="1"/>
              <a:t>pimiento</a:t>
            </a:r>
            <a:r>
              <a:rPr lang="nl-BE" dirty="0"/>
              <a:t> – </a:t>
            </a:r>
            <a:r>
              <a:rPr lang="nl-BE" dirty="0" err="1"/>
              <a:t>zanahoria</a:t>
            </a:r>
            <a:r>
              <a:rPr lang="nl-BE" dirty="0"/>
              <a:t> – </a:t>
            </a:r>
            <a:r>
              <a:rPr lang="nl-BE" dirty="0" err="1"/>
              <a:t>pepino</a:t>
            </a:r>
            <a:r>
              <a:rPr lang="nl-BE" dirty="0"/>
              <a:t> – </a:t>
            </a:r>
            <a:r>
              <a:rPr lang="nl-BE" dirty="0" err="1"/>
              <a:t>cebolla</a:t>
            </a:r>
            <a:r>
              <a:rPr lang="nl-BE" dirty="0"/>
              <a:t> – </a:t>
            </a:r>
            <a:r>
              <a:rPr lang="nl-BE" dirty="0" err="1"/>
              <a:t>lechuga</a:t>
            </a:r>
            <a:r>
              <a:rPr lang="nl-BE" dirty="0"/>
              <a:t> - </a:t>
            </a:r>
            <a:r>
              <a:rPr lang="nl-BE" dirty="0" err="1"/>
              <a:t>tomate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09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33475" y="327171"/>
            <a:ext cx="30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En el </a:t>
            </a:r>
            <a:r>
              <a:rPr lang="nl-BE" sz="2800" b="1" dirty="0" err="1"/>
              <a:t>mercado</a:t>
            </a:r>
            <a:endParaRPr lang="nl-BE" sz="28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7551490" y="348277"/>
            <a:ext cx="30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En </a:t>
            </a:r>
            <a:r>
              <a:rPr lang="nl-BE" sz="2800" b="1" dirty="0" err="1"/>
              <a:t>un</a:t>
            </a:r>
            <a:r>
              <a:rPr lang="nl-BE" sz="2800" b="1" dirty="0"/>
              <a:t> bar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02004" y="1275127"/>
            <a:ext cx="115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/>
              <a:t>pedir</a:t>
            </a:r>
            <a:endParaRPr lang="nl-BE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466362" y="1275127"/>
            <a:ext cx="350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Quería</a:t>
            </a:r>
            <a:r>
              <a:rPr lang="nl-BE" dirty="0"/>
              <a:t> … / </a:t>
            </a:r>
            <a:r>
              <a:rPr lang="nl-BE" dirty="0" err="1"/>
              <a:t>deme</a:t>
            </a:r>
            <a:r>
              <a:rPr lang="nl-BE" dirty="0"/>
              <a:t>…, por </a:t>
            </a:r>
            <a:r>
              <a:rPr lang="nl-BE" dirty="0" err="1"/>
              <a:t>favor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372526" y="1321293"/>
            <a:ext cx="302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para mí …/ …, por </a:t>
            </a:r>
            <a:r>
              <a:rPr lang="nl-BE" dirty="0" err="1"/>
              <a:t>favor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43281" y="2281806"/>
            <a:ext cx="189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/>
              <a:t>Preguntar</a:t>
            </a:r>
            <a:r>
              <a:rPr lang="nl-BE" dirty="0"/>
              <a:t> </a:t>
            </a:r>
            <a:r>
              <a:rPr lang="nl-BE" sz="2400" b="1" dirty="0" err="1"/>
              <a:t>precio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2466362" y="2348917"/>
            <a:ext cx="301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Cuánto</a:t>
            </a:r>
            <a:r>
              <a:rPr lang="nl-BE" dirty="0"/>
              <a:t> </a:t>
            </a:r>
            <a:r>
              <a:rPr lang="nl-BE" dirty="0" err="1"/>
              <a:t>cuesta</a:t>
            </a:r>
            <a:r>
              <a:rPr lang="nl-BE" dirty="0"/>
              <a:t>(n)?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358543" y="2235639"/>
            <a:ext cx="328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Cuánto</a:t>
            </a:r>
            <a:r>
              <a:rPr lang="nl-BE" dirty="0"/>
              <a:t> </a:t>
            </a:r>
            <a:r>
              <a:rPr lang="nl-BE" dirty="0" err="1"/>
              <a:t>cuesta</a:t>
            </a:r>
            <a:r>
              <a:rPr lang="nl-BE" dirty="0"/>
              <a:t>(n)?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3280" y="4304951"/>
            <a:ext cx="189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/>
              <a:t>Preguntar</a:t>
            </a:r>
            <a:r>
              <a:rPr lang="nl-BE" dirty="0"/>
              <a:t> </a:t>
            </a:r>
            <a:r>
              <a:rPr lang="nl-BE" sz="2400" b="1" dirty="0" err="1"/>
              <a:t>precio</a:t>
            </a:r>
            <a:r>
              <a:rPr lang="nl-BE" sz="2400" b="1" dirty="0"/>
              <a:t> </a:t>
            </a:r>
            <a:r>
              <a:rPr lang="nl-BE" sz="2400" b="1" dirty="0" err="1"/>
              <a:t>total</a:t>
            </a:r>
            <a:endParaRPr lang="nl-BE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2525085" y="4489617"/>
            <a:ext cx="21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Cuánto</a:t>
            </a:r>
            <a:r>
              <a:rPr lang="nl-BE" dirty="0"/>
              <a:t> es?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357841" y="4304951"/>
            <a:ext cx="304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 </a:t>
            </a:r>
            <a:r>
              <a:rPr lang="nl-BE" dirty="0" err="1"/>
              <a:t>cuenta</a:t>
            </a:r>
            <a:r>
              <a:rPr lang="nl-BE" dirty="0"/>
              <a:t>, por </a:t>
            </a:r>
            <a:r>
              <a:rPr lang="nl-BE" dirty="0" err="1"/>
              <a:t>favor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6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7DE7AE5-03CA-4B28-BD53-12440C237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12595"/>
              </p:ext>
            </p:extLst>
          </p:nvPr>
        </p:nvGraphicFramePr>
        <p:xfrm>
          <a:off x="964734" y="889233"/>
          <a:ext cx="7156916" cy="457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827">
                  <a:extLst>
                    <a:ext uri="{9D8B030D-6E8A-4147-A177-3AD203B41FA5}">
                      <a16:colId xmlns:a16="http://schemas.microsoft.com/office/drawing/2014/main" val="1463502026"/>
                    </a:ext>
                  </a:extLst>
                </a:gridCol>
                <a:gridCol w="5445089">
                  <a:extLst>
                    <a:ext uri="{9D8B030D-6E8A-4147-A177-3AD203B41FA5}">
                      <a16:colId xmlns:a16="http://schemas.microsoft.com/office/drawing/2014/main" val="1286430456"/>
                    </a:ext>
                  </a:extLst>
                </a:gridCol>
              </a:tblGrid>
              <a:tr h="4575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Carlos: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Camarero: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Carlos: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Camarero: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Carlos: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Camarero: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Carlos: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Camarero: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Carlos: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Camarero:</a:t>
                      </a:r>
                      <a:endParaRPr lang="nl-BE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Carlos:</a:t>
                      </a:r>
                      <a:endParaRPr lang="nl-B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¡Por favor! ¿Tiene una mesa libre?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Sí</a:t>
                      </a:r>
                      <a:r>
                        <a:rPr lang="en-US" sz="1800" dirty="0">
                          <a:effectLst/>
                        </a:rPr>
                        <a:t>, la mesa del </a:t>
                      </a:r>
                      <a:r>
                        <a:rPr lang="en-US" sz="1800" dirty="0" err="1">
                          <a:effectLst/>
                        </a:rPr>
                        <a:t>rincón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está</a:t>
                      </a:r>
                      <a:r>
                        <a:rPr lang="en-US" sz="1800" dirty="0">
                          <a:effectLst/>
                        </a:rPr>
                        <a:t> libre.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Gracias. ¿Me </a:t>
                      </a:r>
                      <a:r>
                        <a:rPr lang="en-US" sz="1800" dirty="0" err="1">
                          <a:effectLst/>
                        </a:rPr>
                        <a:t>puede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traer</a:t>
                      </a:r>
                      <a:r>
                        <a:rPr lang="en-US" sz="1800" dirty="0">
                          <a:effectLst/>
                        </a:rPr>
                        <a:t> la carta, por favor?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Sí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aquí</a:t>
                      </a:r>
                      <a:r>
                        <a:rPr lang="en-US" sz="1800" dirty="0">
                          <a:effectLst/>
                        </a:rPr>
                        <a:t> la </a:t>
                      </a:r>
                      <a:r>
                        <a:rPr lang="en-US" sz="1800" dirty="0" err="1">
                          <a:effectLst/>
                        </a:rPr>
                        <a:t>tiene</a:t>
                      </a:r>
                      <a:r>
                        <a:rPr lang="en-US" sz="1800" dirty="0">
                          <a:effectLst/>
                        </a:rPr>
                        <a:t>. ¿</a:t>
                      </a:r>
                      <a:r>
                        <a:rPr lang="en-US" sz="1800" dirty="0" err="1">
                          <a:effectLst/>
                        </a:rPr>
                        <a:t>Qué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desea</a:t>
                      </a:r>
                      <a:r>
                        <a:rPr lang="en-US" sz="1800" dirty="0">
                          <a:effectLst/>
                        </a:rPr>
                        <a:t> comer?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800" dirty="0">
                          <a:effectLst/>
                        </a:rPr>
                        <a:t>De </a:t>
                      </a:r>
                      <a:r>
                        <a:rPr lang="nl-BE" sz="1800" dirty="0" err="1">
                          <a:effectLst/>
                        </a:rPr>
                        <a:t>primero</a:t>
                      </a:r>
                      <a:r>
                        <a:rPr lang="nl-BE" sz="1800" dirty="0">
                          <a:effectLst/>
                        </a:rPr>
                        <a:t>, </a:t>
                      </a:r>
                      <a:r>
                        <a:rPr lang="nl-BE" sz="1800" dirty="0" err="1">
                          <a:effectLst/>
                        </a:rPr>
                        <a:t>una</a:t>
                      </a:r>
                      <a:r>
                        <a:rPr lang="nl-BE" sz="1800" dirty="0">
                          <a:effectLst/>
                        </a:rPr>
                        <a:t> </a:t>
                      </a:r>
                      <a:r>
                        <a:rPr lang="nl-BE" sz="1800" dirty="0" err="1">
                          <a:effectLst/>
                        </a:rPr>
                        <a:t>ensalada</a:t>
                      </a:r>
                      <a:r>
                        <a:rPr lang="nl-BE" sz="1800" dirty="0">
                          <a:effectLst/>
                        </a:rPr>
                        <a:t> mixta. </a:t>
                      </a:r>
                      <a:r>
                        <a:rPr lang="en-US" sz="1800" dirty="0">
                          <a:effectLst/>
                        </a:rPr>
                        <a:t>De </a:t>
                      </a:r>
                      <a:r>
                        <a:rPr lang="en-US" sz="1800" dirty="0" err="1">
                          <a:effectLst/>
                        </a:rPr>
                        <a:t>segundo</a:t>
                      </a:r>
                      <a:r>
                        <a:rPr lang="en-US" sz="1800" dirty="0">
                          <a:effectLst/>
                        </a:rPr>
                        <a:t>, no </a:t>
                      </a:r>
                      <a:r>
                        <a:rPr lang="en-US" sz="1800" dirty="0" err="1">
                          <a:effectLst/>
                        </a:rPr>
                        <a:t>sé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tomar</a:t>
                      </a:r>
                      <a:r>
                        <a:rPr lang="en-US" sz="1800" dirty="0">
                          <a:effectLst/>
                        </a:rPr>
                        <a:t>. ¿</a:t>
                      </a:r>
                      <a:r>
                        <a:rPr lang="en-US" sz="1800" dirty="0" err="1">
                          <a:effectLst/>
                        </a:rPr>
                        <a:t>Qué</a:t>
                      </a:r>
                      <a:r>
                        <a:rPr lang="en-US" sz="1800" dirty="0">
                          <a:effectLst/>
                        </a:rPr>
                        <a:t> me </a:t>
                      </a:r>
                      <a:r>
                        <a:rPr lang="en-US" sz="1800" dirty="0" err="1">
                          <a:effectLst/>
                        </a:rPr>
                        <a:t>recomienda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usted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 </a:t>
                      </a:r>
                      <a:r>
                        <a:rPr lang="en-US" sz="1800" dirty="0" err="1">
                          <a:effectLst/>
                        </a:rPr>
                        <a:t>recomiendo</a:t>
                      </a:r>
                      <a:r>
                        <a:rPr lang="en-US" sz="1800" dirty="0">
                          <a:effectLst/>
                        </a:rPr>
                        <a:t> una paella. Es </a:t>
                      </a:r>
                      <a:r>
                        <a:rPr lang="en-US" sz="1800" dirty="0" err="1">
                          <a:effectLst/>
                        </a:rPr>
                        <a:t>especialidad</a:t>
                      </a:r>
                      <a:r>
                        <a:rPr lang="en-US" sz="1800" dirty="0">
                          <a:effectLst/>
                        </a:rPr>
                        <a:t> de la casa.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¡Buena idea! </a:t>
                      </a:r>
                      <a:r>
                        <a:rPr lang="en-US" sz="1800" dirty="0" err="1">
                          <a:effectLst/>
                        </a:rPr>
                        <a:t>Entonces</a:t>
                      </a:r>
                      <a:r>
                        <a:rPr lang="en-US" sz="1800" dirty="0">
                          <a:effectLst/>
                        </a:rPr>
                        <a:t>, de </a:t>
                      </a:r>
                      <a:r>
                        <a:rPr lang="en-US" sz="1800" dirty="0" err="1">
                          <a:effectLst/>
                        </a:rPr>
                        <a:t>segundo</a:t>
                      </a:r>
                      <a:r>
                        <a:rPr lang="en-US" sz="1800" dirty="0">
                          <a:effectLst/>
                        </a:rPr>
                        <a:t>, una paella.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 de </a:t>
                      </a:r>
                      <a:r>
                        <a:rPr lang="en-US" sz="1800" dirty="0" err="1">
                          <a:effectLst/>
                        </a:rPr>
                        <a:t>postre</a:t>
                      </a:r>
                      <a:r>
                        <a:rPr lang="en-US" sz="1800" dirty="0">
                          <a:effectLst/>
                        </a:rPr>
                        <a:t>, ¿</a:t>
                      </a:r>
                      <a:r>
                        <a:rPr lang="en-US" sz="1800" dirty="0" err="1">
                          <a:effectLst/>
                        </a:rPr>
                        <a:t>qué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quiere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usted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Fruta</a:t>
                      </a:r>
                      <a:r>
                        <a:rPr lang="en-US" sz="1800" dirty="0">
                          <a:effectLst/>
                        </a:rPr>
                        <a:t> del </a:t>
                      </a:r>
                      <a:r>
                        <a:rPr lang="en-US" sz="1800" dirty="0" err="1">
                          <a:effectLst/>
                        </a:rPr>
                        <a:t>tiempo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 de </a:t>
                      </a:r>
                      <a:r>
                        <a:rPr lang="en-US" sz="1800" dirty="0" err="1">
                          <a:effectLst/>
                        </a:rPr>
                        <a:t>beber</a:t>
                      </a:r>
                      <a:r>
                        <a:rPr lang="en-US" sz="1800" dirty="0">
                          <a:effectLst/>
                        </a:rPr>
                        <a:t>, ¿</a:t>
                      </a:r>
                      <a:r>
                        <a:rPr lang="en-US" sz="1800" dirty="0" err="1">
                          <a:effectLst/>
                        </a:rPr>
                        <a:t>qué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desea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tomar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nl-B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Vino </a:t>
                      </a:r>
                      <a:r>
                        <a:rPr lang="en-US" sz="1800" dirty="0" err="1">
                          <a:effectLst/>
                        </a:rPr>
                        <a:t>tinto</a:t>
                      </a:r>
                      <a:r>
                        <a:rPr lang="en-US" sz="1800" dirty="0">
                          <a:effectLst/>
                        </a:rPr>
                        <a:t> de la casa, por favor.</a:t>
                      </a:r>
                      <a:endParaRPr lang="nl-B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464821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2F29D982-E5B8-4C85-971E-2D1B41D4FF4D}"/>
              </a:ext>
            </a:extLst>
          </p:cNvPr>
          <p:cNvSpPr txBox="1"/>
          <p:nvPr/>
        </p:nvSpPr>
        <p:spPr>
          <a:xfrm>
            <a:off x="947956" y="343949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B0F0"/>
                </a:solidFill>
              </a:rPr>
              <a:t>Copias</a:t>
            </a:r>
            <a:r>
              <a:rPr lang="nl-BE" b="1" dirty="0">
                <a:solidFill>
                  <a:srgbClr val="00B0F0"/>
                </a:solidFill>
              </a:rPr>
              <a:t> pg. 52 </a:t>
            </a:r>
            <a:r>
              <a:rPr lang="nl-BE" b="1" dirty="0" err="1">
                <a:solidFill>
                  <a:srgbClr val="00B0F0"/>
                </a:solidFill>
              </a:rPr>
              <a:t>ej</a:t>
            </a:r>
            <a:r>
              <a:rPr lang="nl-BE" b="1" dirty="0">
                <a:solidFill>
                  <a:srgbClr val="00B0F0"/>
                </a:solidFill>
              </a:rPr>
              <a:t>. 10.6</a:t>
            </a:r>
          </a:p>
        </p:txBody>
      </p:sp>
    </p:spTree>
    <p:extLst>
      <p:ext uri="{BB962C8B-B14F-4D97-AF65-F5344CB8AC3E}">
        <p14:creationId xmlns:p14="http://schemas.microsoft.com/office/powerpoint/2010/main" val="214082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93EE4D9-B1A7-4881-932F-94D1BD557E9E}"/>
              </a:ext>
            </a:extLst>
          </p:cNvPr>
          <p:cNvSpPr/>
          <p:nvPr/>
        </p:nvSpPr>
        <p:spPr>
          <a:xfrm>
            <a:off x="1153904" y="610191"/>
            <a:ext cx="203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</a:t>
            </a:r>
            <a:r>
              <a:rPr lang="en-US" dirty="0"/>
              <a:t>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tomar</a:t>
            </a:r>
            <a:r>
              <a:rPr lang="en-US" dirty="0"/>
              <a:t>?</a:t>
            </a:r>
            <a:endParaRPr lang="nl-BE"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13C9AA7-BDCB-4207-BEE2-400C67134251}"/>
              </a:ext>
            </a:extLst>
          </p:cNvPr>
          <p:cNvSpPr/>
          <p:nvPr/>
        </p:nvSpPr>
        <p:spPr>
          <a:xfrm>
            <a:off x="1086793" y="1147303"/>
            <a:ext cx="366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</a:t>
            </a:r>
            <a:r>
              <a:rPr lang="en-US" sz="1400" dirty="0"/>
              <a:t> </a:t>
            </a:r>
            <a:r>
              <a:rPr lang="nl-BE" dirty="0" err="1"/>
              <a:t>Pues</a:t>
            </a:r>
            <a:r>
              <a:rPr lang="nl-BE" dirty="0"/>
              <a:t> de </a:t>
            </a:r>
            <a:r>
              <a:rPr lang="nl-BE" dirty="0" err="1"/>
              <a:t>primero</a:t>
            </a:r>
            <a:r>
              <a:rPr lang="nl-BE" dirty="0"/>
              <a:t> la </a:t>
            </a:r>
            <a:r>
              <a:rPr lang="nl-BE" dirty="0" err="1"/>
              <a:t>sopa</a:t>
            </a:r>
            <a:r>
              <a:rPr lang="nl-BE" dirty="0"/>
              <a:t> de la </a:t>
            </a:r>
            <a:r>
              <a:rPr lang="nl-BE" dirty="0" err="1"/>
              <a:t>casa</a:t>
            </a:r>
            <a:r>
              <a:rPr lang="nl-BE" dirty="0"/>
              <a:t>.</a:t>
            </a:r>
            <a:endParaRPr lang="nl-BE" sz="28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545CA6F-9AE8-4583-B817-65F9B3ED1873}"/>
              </a:ext>
            </a:extLst>
          </p:cNvPr>
          <p:cNvSpPr/>
          <p:nvPr/>
        </p:nvSpPr>
        <p:spPr>
          <a:xfrm>
            <a:off x="1100322" y="1672429"/>
            <a:ext cx="181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</a:t>
            </a:r>
            <a:r>
              <a:rPr lang="en-US" sz="1400" dirty="0"/>
              <a:t> </a:t>
            </a:r>
            <a:r>
              <a:rPr lang="en-US" dirty="0"/>
              <a:t>¿Y de </a:t>
            </a:r>
            <a:r>
              <a:rPr lang="en-US" dirty="0" err="1"/>
              <a:t>segundo</a:t>
            </a:r>
            <a:r>
              <a:rPr lang="en-US" dirty="0"/>
              <a:t>?</a:t>
            </a:r>
            <a:endParaRPr lang="nl-BE" sz="28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8BDE83B-948C-4F13-8BE8-0741E686ACAF}"/>
              </a:ext>
            </a:extLst>
          </p:cNvPr>
          <p:cNvSpPr/>
          <p:nvPr/>
        </p:nvSpPr>
        <p:spPr>
          <a:xfrm>
            <a:off x="1100322" y="2192402"/>
            <a:ext cx="3416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</a:t>
            </a:r>
            <a:r>
              <a:rPr lang="en-US" sz="1400" dirty="0"/>
              <a:t> </a:t>
            </a:r>
            <a:r>
              <a:rPr lang="en-US" dirty="0"/>
              <a:t>A </a:t>
            </a:r>
            <a:r>
              <a:rPr lang="en-US" dirty="0" err="1"/>
              <a:t>ver</a:t>
            </a:r>
            <a:r>
              <a:rPr lang="en-US" dirty="0"/>
              <a:t>…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el bacalao?</a:t>
            </a:r>
            <a:endParaRPr lang="nl-BE" sz="28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6FCA5DA-4BCF-4A0F-B92C-9E25642DA30F}"/>
              </a:ext>
            </a:extLst>
          </p:cNvPr>
          <p:cNvSpPr/>
          <p:nvPr/>
        </p:nvSpPr>
        <p:spPr>
          <a:xfrm>
            <a:off x="1100322" y="2611705"/>
            <a:ext cx="311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</a:t>
            </a:r>
            <a:r>
              <a:rPr lang="en-US" dirty="0"/>
              <a:t> Es bacalao fresco, </a:t>
            </a:r>
            <a:r>
              <a:rPr lang="en-US" dirty="0" err="1"/>
              <a:t>riquísimo</a:t>
            </a:r>
            <a:r>
              <a:rPr lang="en-US" dirty="0"/>
              <a:t>…</a:t>
            </a:r>
            <a:endParaRPr lang="nl-BE" sz="28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94229D1-070D-4066-AFF0-C7380912F5A5}"/>
              </a:ext>
            </a:extLst>
          </p:cNvPr>
          <p:cNvSpPr/>
          <p:nvPr/>
        </p:nvSpPr>
        <p:spPr>
          <a:xfrm>
            <a:off x="1153904" y="3035521"/>
            <a:ext cx="2632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</a:t>
            </a:r>
            <a:r>
              <a:rPr lang="en-US" sz="1400" dirty="0"/>
              <a:t> </a:t>
            </a:r>
            <a:r>
              <a:rPr lang="en-US" dirty="0" err="1"/>
              <a:t>Pues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bacalao.</a:t>
            </a:r>
            <a:endParaRPr lang="nl-BE" sz="28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B5DDAD1-B270-4AF5-9E62-4C7837D14CAD}"/>
              </a:ext>
            </a:extLst>
          </p:cNvPr>
          <p:cNvSpPr/>
          <p:nvPr/>
        </p:nvSpPr>
        <p:spPr>
          <a:xfrm>
            <a:off x="1153904" y="3468849"/>
            <a:ext cx="181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</a:t>
            </a:r>
            <a:r>
              <a:rPr lang="en-US" dirty="0"/>
              <a:t> ¿Y para  </a:t>
            </a:r>
            <a:r>
              <a:rPr lang="en-US" dirty="0" err="1"/>
              <a:t>beber</a:t>
            </a:r>
            <a:r>
              <a:rPr lang="en-US" dirty="0"/>
              <a:t>?</a:t>
            </a:r>
            <a:endParaRPr lang="nl-BE" sz="28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C697687-34D7-47B5-BB71-CF134CBFD469}"/>
              </a:ext>
            </a:extLst>
          </p:cNvPr>
          <p:cNvSpPr/>
          <p:nvPr/>
        </p:nvSpPr>
        <p:spPr>
          <a:xfrm>
            <a:off x="1153904" y="3926935"/>
            <a:ext cx="235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</a:t>
            </a:r>
            <a:r>
              <a:rPr lang="en-US" sz="1400" dirty="0"/>
              <a:t> </a:t>
            </a:r>
            <a:r>
              <a:rPr lang="en-US" dirty="0"/>
              <a:t>Agua mineral sin gas.</a:t>
            </a:r>
            <a:endParaRPr lang="nl-BE" sz="28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3AD1885-FB71-4FF7-8A6B-A03E18C63654}"/>
              </a:ext>
            </a:extLst>
          </p:cNvPr>
          <p:cNvSpPr/>
          <p:nvPr/>
        </p:nvSpPr>
        <p:spPr>
          <a:xfrm>
            <a:off x="1254219" y="4491130"/>
            <a:ext cx="183146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(un </a:t>
            </a:r>
            <a:r>
              <a:rPr lang="en-US" dirty="0" err="1"/>
              <a:t>rato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)</a:t>
            </a:r>
            <a:endParaRPr lang="nl-BE" sz="28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27C8AD8-6DD8-4F34-9D86-34726D3D1BF1}"/>
              </a:ext>
            </a:extLst>
          </p:cNvPr>
          <p:cNvSpPr/>
          <p:nvPr/>
        </p:nvSpPr>
        <p:spPr>
          <a:xfrm>
            <a:off x="1153904" y="5185571"/>
            <a:ext cx="336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</a:t>
            </a:r>
            <a:r>
              <a:rPr lang="en-US" sz="1400" dirty="0"/>
              <a:t> </a:t>
            </a:r>
            <a:r>
              <a:rPr lang="en-US" dirty="0"/>
              <a:t>Por favor, un poco </a:t>
            </a:r>
            <a:r>
              <a:rPr lang="en-US" dirty="0" err="1"/>
              <a:t>más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.</a:t>
            </a:r>
            <a:endParaRPr lang="nl-BE" sz="2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D7B72D1-5E0D-498C-B170-C6D983D6F8C1}"/>
              </a:ext>
            </a:extLst>
          </p:cNvPr>
          <p:cNvSpPr/>
          <p:nvPr/>
        </p:nvSpPr>
        <p:spPr>
          <a:xfrm>
            <a:off x="1153904" y="5618899"/>
            <a:ext cx="3960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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. ¿De </a:t>
            </a:r>
            <a:r>
              <a:rPr lang="en-US" dirty="0" err="1"/>
              <a:t>postre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algo?</a:t>
            </a:r>
            <a:endParaRPr lang="nl-BE" sz="28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0BF2005-B1CB-4D36-B3BA-A147594EE60C}"/>
              </a:ext>
            </a:extLst>
          </p:cNvPr>
          <p:cNvSpPr/>
          <p:nvPr/>
        </p:nvSpPr>
        <p:spPr>
          <a:xfrm>
            <a:off x="1100322" y="6028690"/>
            <a:ext cx="546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ym typeface="Wingdings" panose="05000000000000000000" pitchFamily="2" charset="2"/>
              </a:rPr>
              <a:t></a:t>
            </a:r>
            <a:r>
              <a:rPr lang="en-US" sz="1400" dirty="0"/>
              <a:t> </a:t>
            </a:r>
            <a:r>
              <a:rPr lang="en-US" dirty="0"/>
              <a:t>No gracias. Un café solo y me </a:t>
            </a:r>
            <a:r>
              <a:rPr lang="en-US" dirty="0" err="1"/>
              <a:t>trae</a:t>
            </a:r>
            <a:r>
              <a:rPr lang="en-US" dirty="0"/>
              <a:t> la </a:t>
            </a:r>
            <a:r>
              <a:rPr lang="en-US" dirty="0" err="1"/>
              <a:t>cuenta</a:t>
            </a:r>
            <a:r>
              <a:rPr lang="en-US" dirty="0"/>
              <a:t>, por favor.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2934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880BFA1-4213-4335-8396-A57328329BEC}"/>
              </a:ext>
            </a:extLst>
          </p:cNvPr>
          <p:cNvSpPr txBox="1"/>
          <p:nvPr/>
        </p:nvSpPr>
        <p:spPr>
          <a:xfrm>
            <a:off x="922789" y="360727"/>
            <a:ext cx="246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0070C0"/>
                </a:solidFill>
              </a:rPr>
              <a:t>Libro</a:t>
            </a:r>
            <a:r>
              <a:rPr lang="nl-BE" sz="2400" b="1" dirty="0">
                <a:solidFill>
                  <a:srgbClr val="0070C0"/>
                </a:solidFill>
              </a:rPr>
              <a:t> pg. 46 </a:t>
            </a:r>
            <a:r>
              <a:rPr lang="nl-BE" sz="2400" b="1" dirty="0" err="1">
                <a:solidFill>
                  <a:srgbClr val="0070C0"/>
                </a:solidFill>
              </a:rPr>
              <a:t>ej</a:t>
            </a:r>
            <a:r>
              <a:rPr lang="nl-BE" sz="2400" b="1" dirty="0">
                <a:solidFill>
                  <a:srgbClr val="0070C0"/>
                </a:solidFill>
              </a:rPr>
              <a:t>. 15</a:t>
            </a:r>
          </a:p>
        </p:txBody>
      </p:sp>
      <p:pic>
        <p:nvPicPr>
          <p:cNvPr id="3" name="nv_pap2 pista 38">
            <a:hlinkClick r:id="" action="ppaction://media"/>
            <a:extLst>
              <a:ext uri="{FF2B5EF4-FFF2-40B4-BE49-F238E27FC236}">
                <a16:creationId xmlns:a16="http://schemas.microsoft.com/office/drawing/2014/main" id="{C644E4C7-FA85-4880-832E-76D666603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4206" y="286759"/>
            <a:ext cx="609600" cy="609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48CD39-06C9-4F15-86B0-A01DCEA68D41}"/>
              </a:ext>
            </a:extLst>
          </p:cNvPr>
          <p:cNvSpPr txBox="1"/>
          <p:nvPr/>
        </p:nvSpPr>
        <p:spPr>
          <a:xfrm>
            <a:off x="922789" y="1233182"/>
            <a:ext cx="302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</a:t>
            </a:r>
            <a:r>
              <a:rPr lang="nl-BE" dirty="0" err="1"/>
              <a:t>Concierto</a:t>
            </a:r>
            <a:r>
              <a:rPr lang="nl-BE" dirty="0"/>
              <a:t> – a las </a:t>
            </a:r>
            <a:r>
              <a:rPr lang="nl-BE" dirty="0" err="1"/>
              <a:t>nueve</a:t>
            </a:r>
            <a:r>
              <a:rPr lang="nl-BE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623567-3E5D-467C-B67D-E28A52ACAB6F}"/>
              </a:ext>
            </a:extLst>
          </p:cNvPr>
          <p:cNvSpPr txBox="1"/>
          <p:nvPr/>
        </p:nvSpPr>
        <p:spPr>
          <a:xfrm>
            <a:off x="922789" y="1680139"/>
            <a:ext cx="450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2. </a:t>
            </a:r>
            <a:r>
              <a:rPr lang="nl-BE" dirty="0" err="1"/>
              <a:t>Clase</a:t>
            </a:r>
            <a:r>
              <a:rPr lang="nl-BE" dirty="0"/>
              <a:t> de </a:t>
            </a:r>
            <a:r>
              <a:rPr lang="nl-BE" dirty="0" err="1"/>
              <a:t>español</a:t>
            </a:r>
            <a:r>
              <a:rPr lang="nl-BE" dirty="0"/>
              <a:t> – a las </a:t>
            </a:r>
            <a:r>
              <a:rPr lang="nl-BE" dirty="0" err="1"/>
              <a:t>cuatro</a:t>
            </a:r>
            <a:r>
              <a:rPr lang="nl-BE" dirty="0"/>
              <a:t> y media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D3BC5B-DAFE-4BDB-9B9A-52442E092D96}"/>
              </a:ext>
            </a:extLst>
          </p:cNvPr>
          <p:cNvSpPr txBox="1"/>
          <p:nvPr/>
        </p:nvSpPr>
        <p:spPr>
          <a:xfrm>
            <a:off x="922789" y="2127096"/>
            <a:ext cx="367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3. </a:t>
            </a:r>
            <a:r>
              <a:rPr lang="nl-BE" dirty="0" err="1"/>
              <a:t>Fiesta</a:t>
            </a:r>
            <a:r>
              <a:rPr lang="nl-BE" dirty="0"/>
              <a:t>  -  a las 11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783A57-8245-4CFF-8D13-A694969B149B}"/>
              </a:ext>
            </a:extLst>
          </p:cNvPr>
          <p:cNvSpPr txBox="1"/>
          <p:nvPr/>
        </p:nvSpPr>
        <p:spPr>
          <a:xfrm>
            <a:off x="922789" y="2574053"/>
            <a:ext cx="347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4. </a:t>
            </a:r>
            <a:r>
              <a:rPr lang="nl-BE" dirty="0" err="1"/>
              <a:t>Avión</a:t>
            </a:r>
            <a:r>
              <a:rPr lang="nl-BE" dirty="0"/>
              <a:t> – a las </a:t>
            </a:r>
            <a:r>
              <a:rPr lang="nl-BE" dirty="0" err="1"/>
              <a:t>siete</a:t>
            </a:r>
            <a:r>
              <a:rPr lang="nl-BE" dirty="0"/>
              <a:t> </a:t>
            </a:r>
            <a:r>
              <a:rPr lang="nl-BE" dirty="0" err="1"/>
              <a:t>menos</a:t>
            </a:r>
            <a:r>
              <a:rPr lang="nl-BE" dirty="0"/>
              <a:t> </a:t>
            </a:r>
            <a:r>
              <a:rPr lang="nl-BE" dirty="0" err="1"/>
              <a:t>cuarto</a:t>
            </a:r>
            <a:r>
              <a:rPr lang="nl-BE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D8F6E25-D7D1-4158-81F9-969E938DE393}"/>
              </a:ext>
            </a:extLst>
          </p:cNvPr>
          <p:cNvSpPr txBox="1"/>
          <p:nvPr/>
        </p:nvSpPr>
        <p:spPr>
          <a:xfrm>
            <a:off x="922789" y="3506598"/>
            <a:ext cx="4379053" cy="203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/>
              <a:t>Contesta</a:t>
            </a:r>
            <a:r>
              <a:rPr lang="nl-BE" sz="2400" b="1" dirty="0"/>
              <a:t>:</a:t>
            </a:r>
          </a:p>
          <a:p>
            <a:endParaRPr lang="nl-BE" sz="2400" b="1" dirty="0"/>
          </a:p>
          <a:p>
            <a:pPr>
              <a:lnSpc>
                <a:spcPct val="150000"/>
              </a:lnSpc>
            </a:pPr>
            <a:r>
              <a:rPr lang="nl-BE" dirty="0"/>
              <a:t>¿A qué </a:t>
            </a:r>
            <a:r>
              <a:rPr lang="nl-BE" dirty="0" err="1"/>
              <a:t>horas</a:t>
            </a:r>
            <a:r>
              <a:rPr lang="nl-BE" dirty="0"/>
              <a:t> </a:t>
            </a:r>
            <a:r>
              <a:rPr lang="nl-BE" dirty="0" err="1"/>
              <a:t>desayunas</a:t>
            </a:r>
            <a:r>
              <a:rPr lang="nl-BE" dirty="0"/>
              <a:t>?</a:t>
            </a:r>
          </a:p>
          <a:p>
            <a:pPr>
              <a:lnSpc>
                <a:spcPct val="150000"/>
              </a:lnSpc>
            </a:pPr>
            <a:r>
              <a:rPr lang="nl-BE" dirty="0"/>
              <a:t>¿A qué hora </a:t>
            </a:r>
            <a:r>
              <a:rPr lang="nl-BE" dirty="0" err="1"/>
              <a:t>almuerzas</a:t>
            </a:r>
            <a:r>
              <a:rPr lang="nl-BE" dirty="0"/>
              <a:t>?</a:t>
            </a:r>
          </a:p>
          <a:p>
            <a:pPr>
              <a:lnSpc>
                <a:spcPct val="150000"/>
              </a:lnSpc>
            </a:pPr>
            <a:r>
              <a:rPr lang="nl-BE" dirty="0"/>
              <a:t>¿A qué hora </a:t>
            </a:r>
            <a:r>
              <a:rPr lang="nl-BE" dirty="0" err="1"/>
              <a:t>cenas</a:t>
            </a:r>
            <a:r>
              <a:rPr lang="nl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03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8B9DC92-50E8-4A20-BCFF-74206034AE20}"/>
              </a:ext>
            </a:extLst>
          </p:cNvPr>
          <p:cNvSpPr txBox="1"/>
          <p:nvPr/>
        </p:nvSpPr>
        <p:spPr>
          <a:xfrm>
            <a:off x="956345" y="419450"/>
            <a:ext cx="357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0070C0"/>
                </a:solidFill>
              </a:rPr>
              <a:t>Libro</a:t>
            </a:r>
            <a:r>
              <a:rPr lang="nl-BE" sz="2400" b="1" dirty="0">
                <a:solidFill>
                  <a:srgbClr val="0070C0"/>
                </a:solidFill>
              </a:rPr>
              <a:t> pg. 46 </a:t>
            </a:r>
            <a:r>
              <a:rPr lang="nl-BE" sz="2400" b="1" dirty="0" err="1">
                <a:solidFill>
                  <a:srgbClr val="0070C0"/>
                </a:solidFill>
              </a:rPr>
              <a:t>ej</a:t>
            </a:r>
            <a:r>
              <a:rPr lang="nl-BE" sz="2400" b="1" dirty="0">
                <a:solidFill>
                  <a:srgbClr val="0070C0"/>
                </a:solidFill>
              </a:rPr>
              <a:t>. 16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B47F0A-2EFC-43ED-8831-F7FB441242AA}"/>
              </a:ext>
            </a:extLst>
          </p:cNvPr>
          <p:cNvSpPr txBox="1"/>
          <p:nvPr/>
        </p:nvSpPr>
        <p:spPr>
          <a:xfrm>
            <a:off x="763399" y="998290"/>
            <a:ext cx="817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españoles</a:t>
            </a:r>
            <a:r>
              <a:rPr lang="nl-BE" dirty="0"/>
              <a:t> no </a:t>
            </a:r>
            <a:r>
              <a:rPr lang="nl-BE" dirty="0" err="1"/>
              <a:t>desayunan</a:t>
            </a:r>
            <a:r>
              <a:rPr lang="nl-BE" dirty="0"/>
              <a:t> </a:t>
            </a:r>
            <a:r>
              <a:rPr lang="nl-BE" b="1" dirty="0"/>
              <a:t>por</a:t>
            </a:r>
            <a:r>
              <a:rPr lang="nl-BE" dirty="0"/>
              <a:t> la </a:t>
            </a:r>
            <a:r>
              <a:rPr lang="nl-BE" dirty="0" err="1"/>
              <a:t>manãna</a:t>
            </a:r>
            <a:r>
              <a:rPr lang="nl-BE" dirty="0"/>
              <a:t>, </a:t>
            </a:r>
            <a:r>
              <a:rPr lang="nl-BE" dirty="0" err="1"/>
              <a:t>pero</a:t>
            </a:r>
            <a:r>
              <a:rPr lang="nl-BE" dirty="0"/>
              <a:t> </a:t>
            </a:r>
            <a:r>
              <a:rPr lang="nl-BE" b="1" dirty="0"/>
              <a:t>a</a:t>
            </a:r>
            <a:r>
              <a:rPr lang="nl-BE" dirty="0"/>
              <a:t> las 10 </a:t>
            </a:r>
            <a:r>
              <a:rPr lang="nl-BE" dirty="0" err="1"/>
              <a:t>toman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café.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0676AF5-290C-4F63-B9AB-DD5F7BB10F9A}"/>
              </a:ext>
            </a:extLst>
          </p:cNvPr>
          <p:cNvSpPr txBox="1"/>
          <p:nvPr/>
        </p:nvSpPr>
        <p:spPr>
          <a:xfrm>
            <a:off x="763399" y="1367622"/>
            <a:ext cx="842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2. </a:t>
            </a:r>
            <a:r>
              <a:rPr lang="nl-BE" b="1" dirty="0"/>
              <a:t>Al</a:t>
            </a:r>
            <a:r>
              <a:rPr lang="nl-BE" dirty="0"/>
              <a:t> </a:t>
            </a:r>
            <a:r>
              <a:rPr lang="nl-BE" dirty="0" err="1"/>
              <a:t>mediodía</a:t>
            </a:r>
            <a:r>
              <a:rPr lang="nl-BE" dirty="0"/>
              <a:t>, </a:t>
            </a:r>
            <a:r>
              <a:rPr lang="nl-BE" dirty="0" err="1"/>
              <a:t>muchas</a:t>
            </a:r>
            <a:r>
              <a:rPr lang="nl-BE" dirty="0"/>
              <a:t> </a:t>
            </a:r>
            <a:r>
              <a:rPr lang="nl-BE" dirty="0" err="1"/>
              <a:t>personas</a:t>
            </a:r>
            <a:r>
              <a:rPr lang="nl-BE" dirty="0"/>
              <a:t> van </a:t>
            </a:r>
            <a:r>
              <a:rPr lang="nl-BE" b="1" dirty="0"/>
              <a:t>a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bar </a:t>
            </a:r>
            <a:r>
              <a:rPr lang="nl-BE" b="1" dirty="0"/>
              <a:t>para</a:t>
            </a:r>
            <a:r>
              <a:rPr lang="nl-BE" dirty="0"/>
              <a:t> </a:t>
            </a:r>
            <a:r>
              <a:rPr lang="nl-BE" dirty="0" err="1"/>
              <a:t>comer</a:t>
            </a:r>
            <a:r>
              <a:rPr lang="nl-BE" dirty="0"/>
              <a:t> </a:t>
            </a:r>
            <a:r>
              <a:rPr lang="nl-BE" dirty="0" err="1"/>
              <a:t>algo</a:t>
            </a:r>
            <a:r>
              <a:rPr lang="nl-BE" dirty="0"/>
              <a:t>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47AB9F-132B-4A43-BFE5-88CB4E9ED322}"/>
              </a:ext>
            </a:extLst>
          </p:cNvPr>
          <p:cNvSpPr txBox="1"/>
          <p:nvPr/>
        </p:nvSpPr>
        <p:spPr>
          <a:xfrm>
            <a:off x="763399" y="1736954"/>
            <a:ext cx="794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3. </a:t>
            </a:r>
            <a:r>
              <a:rPr lang="nl-BE" b="1" dirty="0"/>
              <a:t>Por</a:t>
            </a:r>
            <a:r>
              <a:rPr lang="nl-BE" dirty="0"/>
              <a:t> la tarde,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niños</a:t>
            </a:r>
            <a:r>
              <a:rPr lang="nl-BE" dirty="0"/>
              <a:t> </a:t>
            </a:r>
            <a:r>
              <a:rPr lang="nl-BE" dirty="0" err="1"/>
              <a:t>toman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bocadillo</a:t>
            </a:r>
            <a:r>
              <a:rPr lang="nl-BE" dirty="0"/>
              <a:t> </a:t>
            </a:r>
            <a:r>
              <a:rPr lang="nl-BE" b="1" dirty="0"/>
              <a:t>de</a:t>
            </a:r>
            <a:r>
              <a:rPr lang="nl-BE" dirty="0"/>
              <a:t> </a:t>
            </a:r>
            <a:r>
              <a:rPr lang="nl-BE" dirty="0" err="1"/>
              <a:t>jamón</a:t>
            </a:r>
            <a:r>
              <a:rPr lang="nl-BE" dirty="0"/>
              <a:t> o </a:t>
            </a:r>
            <a:r>
              <a:rPr lang="nl-BE" dirty="0" err="1"/>
              <a:t>queso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BBE88D-EA3C-4563-8621-DC493CDB3A42}"/>
              </a:ext>
            </a:extLst>
          </p:cNvPr>
          <p:cNvSpPr txBox="1"/>
          <p:nvPr/>
        </p:nvSpPr>
        <p:spPr>
          <a:xfrm>
            <a:off x="763399" y="2106286"/>
            <a:ext cx="868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4. </a:t>
            </a:r>
            <a:r>
              <a:rPr lang="nl-BE" dirty="0" err="1"/>
              <a:t>Mucha</a:t>
            </a:r>
            <a:r>
              <a:rPr lang="nl-BE" dirty="0"/>
              <a:t> </a:t>
            </a:r>
            <a:r>
              <a:rPr lang="nl-BE" dirty="0" err="1"/>
              <a:t>gente</a:t>
            </a:r>
            <a:r>
              <a:rPr lang="nl-BE" dirty="0"/>
              <a:t> </a:t>
            </a:r>
            <a:r>
              <a:rPr lang="nl-BE" dirty="0" err="1"/>
              <a:t>cena</a:t>
            </a:r>
            <a:r>
              <a:rPr lang="nl-BE" dirty="0"/>
              <a:t> tarde, </a:t>
            </a:r>
            <a:r>
              <a:rPr lang="nl-BE" dirty="0" err="1"/>
              <a:t>incluso</a:t>
            </a:r>
            <a:r>
              <a:rPr lang="nl-BE" dirty="0"/>
              <a:t> es </a:t>
            </a:r>
            <a:r>
              <a:rPr lang="nl-BE" dirty="0" err="1"/>
              <a:t>normal</a:t>
            </a:r>
            <a:r>
              <a:rPr lang="nl-BE" dirty="0"/>
              <a:t> </a:t>
            </a:r>
            <a:r>
              <a:rPr lang="nl-BE" dirty="0" err="1"/>
              <a:t>cenar</a:t>
            </a:r>
            <a:r>
              <a:rPr lang="nl-BE" dirty="0"/>
              <a:t> </a:t>
            </a:r>
            <a:r>
              <a:rPr lang="nl-BE" b="1" dirty="0"/>
              <a:t>a</a:t>
            </a:r>
            <a:r>
              <a:rPr lang="nl-BE" dirty="0"/>
              <a:t> las </a:t>
            </a:r>
            <a:r>
              <a:rPr lang="nl-BE" dirty="0" err="1"/>
              <a:t>once</a:t>
            </a:r>
            <a:r>
              <a:rPr lang="nl-BE" dirty="0"/>
              <a:t> </a:t>
            </a:r>
            <a:r>
              <a:rPr lang="nl-BE" b="1" dirty="0"/>
              <a:t>de</a:t>
            </a:r>
            <a:r>
              <a:rPr lang="nl-BE" dirty="0"/>
              <a:t> la </a:t>
            </a:r>
            <a:r>
              <a:rPr lang="nl-BE" dirty="0" err="1"/>
              <a:t>noche</a:t>
            </a:r>
            <a:r>
              <a:rPr lang="nl-BE" dirty="0"/>
              <a:t>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3313DA-6640-4738-A005-DDCE72C86685}"/>
              </a:ext>
            </a:extLst>
          </p:cNvPr>
          <p:cNvSpPr txBox="1"/>
          <p:nvPr/>
        </p:nvSpPr>
        <p:spPr>
          <a:xfrm>
            <a:off x="763399" y="2910979"/>
            <a:ext cx="2583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Partes del día</a:t>
            </a:r>
          </a:p>
          <a:p>
            <a:endParaRPr lang="nl-BE" dirty="0"/>
          </a:p>
          <a:p>
            <a:r>
              <a:rPr lang="nl-BE" b="1" dirty="0"/>
              <a:t>Por</a:t>
            </a:r>
            <a:r>
              <a:rPr lang="nl-BE" dirty="0"/>
              <a:t> la </a:t>
            </a:r>
            <a:r>
              <a:rPr lang="nl-BE" dirty="0" err="1"/>
              <a:t>mañana</a:t>
            </a:r>
            <a:endParaRPr lang="nl-BE" dirty="0"/>
          </a:p>
          <a:p>
            <a:r>
              <a:rPr lang="nl-BE" b="1" dirty="0"/>
              <a:t>Al</a:t>
            </a:r>
            <a:r>
              <a:rPr lang="nl-BE" dirty="0"/>
              <a:t> </a:t>
            </a:r>
            <a:r>
              <a:rPr lang="nl-BE" dirty="0" err="1"/>
              <a:t>mediodía</a:t>
            </a:r>
            <a:endParaRPr lang="nl-BE" dirty="0"/>
          </a:p>
          <a:p>
            <a:r>
              <a:rPr lang="nl-BE" b="1" dirty="0"/>
              <a:t>Por</a:t>
            </a:r>
            <a:r>
              <a:rPr lang="nl-BE" dirty="0"/>
              <a:t> la tarde </a:t>
            </a:r>
          </a:p>
          <a:p>
            <a:r>
              <a:rPr lang="nl-BE" b="1" dirty="0"/>
              <a:t>Por</a:t>
            </a:r>
            <a:r>
              <a:rPr lang="nl-BE" dirty="0"/>
              <a:t> la </a:t>
            </a:r>
            <a:r>
              <a:rPr lang="nl-BE" dirty="0" err="1"/>
              <a:t>noche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BA2A22-D266-4466-B750-CBA721F3A257}"/>
              </a:ext>
            </a:extLst>
          </p:cNvPr>
          <p:cNvSpPr txBox="1"/>
          <p:nvPr/>
        </p:nvSpPr>
        <p:spPr>
          <a:xfrm>
            <a:off x="3562525" y="3429000"/>
            <a:ext cx="27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Las </a:t>
            </a:r>
            <a:r>
              <a:rPr lang="nl-BE" dirty="0" err="1"/>
              <a:t>once</a:t>
            </a:r>
            <a:r>
              <a:rPr lang="nl-BE" dirty="0"/>
              <a:t> </a:t>
            </a:r>
            <a:r>
              <a:rPr lang="nl-BE" b="1" dirty="0"/>
              <a:t>de </a:t>
            </a:r>
            <a:r>
              <a:rPr lang="nl-BE" dirty="0"/>
              <a:t>la </a:t>
            </a:r>
            <a:r>
              <a:rPr lang="nl-BE" dirty="0" err="1"/>
              <a:t>mañana</a:t>
            </a:r>
            <a:endParaRPr lang="nl-BE" dirty="0"/>
          </a:p>
          <a:p>
            <a:r>
              <a:rPr lang="nl-BE" dirty="0"/>
              <a:t>Las dos </a:t>
            </a:r>
            <a:r>
              <a:rPr lang="nl-BE" b="1" dirty="0"/>
              <a:t>de</a:t>
            </a:r>
            <a:r>
              <a:rPr lang="nl-BE" dirty="0"/>
              <a:t> la tarde</a:t>
            </a:r>
          </a:p>
          <a:p>
            <a:r>
              <a:rPr lang="nl-BE" dirty="0"/>
              <a:t>Las </a:t>
            </a:r>
            <a:r>
              <a:rPr lang="nl-BE" dirty="0" err="1"/>
              <a:t>once</a:t>
            </a:r>
            <a:r>
              <a:rPr lang="nl-BE" dirty="0"/>
              <a:t> </a:t>
            </a:r>
            <a:r>
              <a:rPr lang="nl-BE" b="1" dirty="0"/>
              <a:t>de</a:t>
            </a:r>
            <a:r>
              <a:rPr lang="nl-BE" dirty="0"/>
              <a:t> la </a:t>
            </a:r>
            <a:r>
              <a:rPr lang="nl-BE" dirty="0" err="1"/>
              <a:t>noche</a:t>
            </a:r>
            <a:endParaRPr lang="nl-BE" dirty="0"/>
          </a:p>
          <a:p>
            <a:endParaRPr lang="nl-BE" dirty="0"/>
          </a:p>
          <a:p>
            <a:r>
              <a:rPr lang="nl-BE" dirty="0"/>
              <a:t>Es </a:t>
            </a:r>
            <a:r>
              <a:rPr lang="nl-BE" dirty="0" err="1"/>
              <a:t>mediodía</a:t>
            </a:r>
            <a:endParaRPr lang="nl-BE" dirty="0"/>
          </a:p>
          <a:p>
            <a:r>
              <a:rPr lang="nl-BE" dirty="0"/>
              <a:t>Es </a:t>
            </a:r>
            <a:r>
              <a:rPr lang="nl-BE" dirty="0" err="1"/>
              <a:t>medianoche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04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Lo – la – los - las</a:t>
            </a:r>
          </a:p>
        </p:txBody>
      </p:sp>
    </p:spTree>
    <p:extLst>
      <p:ext uri="{BB962C8B-B14F-4D97-AF65-F5344CB8AC3E}">
        <p14:creationId xmlns:p14="http://schemas.microsoft.com/office/powerpoint/2010/main" val="269313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lamares fres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8" y="539150"/>
            <a:ext cx="2613695" cy="15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96018" y="1137027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¿Qué es?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86399" y="1147671"/>
            <a:ext cx="260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Son </a:t>
            </a:r>
            <a:r>
              <a:rPr lang="nl-BE" dirty="0" err="1"/>
              <a:t>calamares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771788" y="2424418"/>
            <a:ext cx="37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¿Cómo </a:t>
            </a:r>
            <a:r>
              <a:rPr lang="nl-BE" dirty="0" err="1"/>
              <a:t>comes</a:t>
            </a:r>
            <a:r>
              <a:rPr lang="nl-BE" dirty="0"/>
              <a:t> los </a:t>
            </a:r>
            <a:r>
              <a:rPr lang="nl-BE" dirty="0" err="1"/>
              <a:t>calamares</a:t>
            </a:r>
            <a:r>
              <a:rPr lang="nl-BE" dirty="0"/>
              <a:t>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5676" y="3162649"/>
            <a:ext cx="2533475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... </a:t>
            </a:r>
            <a:r>
              <a:rPr lang="nl-BE" dirty="0" err="1"/>
              <a:t>como</a:t>
            </a:r>
            <a:r>
              <a:rPr lang="nl-BE" dirty="0"/>
              <a:t> </a:t>
            </a:r>
            <a:r>
              <a:rPr lang="nl-BE" dirty="0" err="1"/>
              <a:t>fritos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a la </a:t>
            </a:r>
            <a:r>
              <a:rPr lang="nl-BE" dirty="0" err="1"/>
              <a:t>romana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a la </a:t>
            </a:r>
            <a:r>
              <a:rPr lang="nl-BE" dirty="0" err="1"/>
              <a:t>plancha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en salsa</a:t>
            </a:r>
          </a:p>
          <a:p>
            <a:pPr>
              <a:lnSpc>
                <a:spcPct val="150000"/>
              </a:lnSpc>
            </a:pPr>
            <a:r>
              <a:rPr lang="nl-BE" dirty="0"/>
              <a:t>Yo no ……. </a:t>
            </a:r>
            <a:r>
              <a:rPr lang="nl-BE" dirty="0" err="1"/>
              <a:t>como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14" y="2696731"/>
            <a:ext cx="2145829" cy="1431251"/>
          </a:xfrm>
          <a:prstGeom prst="rect">
            <a:avLst/>
          </a:prstGeom>
        </p:spPr>
      </p:pic>
      <p:pic>
        <p:nvPicPr>
          <p:cNvPr id="1028" name="Picture 4" descr="Image result for calamares a la planc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10" y="4693689"/>
            <a:ext cx="2105636" cy="14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lamares a la rom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25" y="2666212"/>
            <a:ext cx="2365826" cy="14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643" y="4465032"/>
            <a:ext cx="2198614" cy="164896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41091" y="3590651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6383135-EB76-4623-BFFE-5FD5A19E79AE}"/>
              </a:ext>
            </a:extLst>
          </p:cNvPr>
          <p:cNvSpPr txBox="1"/>
          <p:nvPr/>
        </p:nvSpPr>
        <p:spPr>
          <a:xfrm>
            <a:off x="541091" y="3191984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BEC21AE-ACDF-4E62-A657-A84519FB79FD}"/>
              </a:ext>
            </a:extLst>
          </p:cNvPr>
          <p:cNvSpPr txBox="1"/>
          <p:nvPr/>
        </p:nvSpPr>
        <p:spPr>
          <a:xfrm>
            <a:off x="541091" y="398931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283524-4891-4049-ABEE-535687DD82A5}"/>
              </a:ext>
            </a:extLst>
          </p:cNvPr>
          <p:cNvSpPr txBox="1"/>
          <p:nvPr/>
        </p:nvSpPr>
        <p:spPr>
          <a:xfrm>
            <a:off x="505438" y="4387985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C6DD8D9-7E3F-4164-8743-8BD06BA87CF0}"/>
              </a:ext>
            </a:extLst>
          </p:cNvPr>
          <p:cNvSpPr txBox="1"/>
          <p:nvPr/>
        </p:nvSpPr>
        <p:spPr>
          <a:xfrm>
            <a:off x="1455489" y="4769873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los</a:t>
            </a:r>
          </a:p>
        </p:txBody>
      </p:sp>
    </p:spTree>
    <p:extLst>
      <p:ext uri="{BB962C8B-B14F-4D97-AF65-F5344CB8AC3E}">
        <p14:creationId xmlns:p14="http://schemas.microsoft.com/office/powerpoint/2010/main" val="26866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96018" y="1137027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¿Qué es?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86399" y="1147671"/>
            <a:ext cx="260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Es </a:t>
            </a:r>
            <a:r>
              <a:rPr lang="nl-BE" dirty="0" err="1"/>
              <a:t>una</a:t>
            </a:r>
            <a:r>
              <a:rPr lang="nl-BE" dirty="0"/>
              <a:t> tortilla de </a:t>
            </a:r>
            <a:r>
              <a:rPr lang="nl-BE" dirty="0" err="1"/>
              <a:t>patatas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771788" y="2424418"/>
            <a:ext cx="37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¿Cómo </a:t>
            </a:r>
            <a:r>
              <a:rPr lang="nl-BE" dirty="0" err="1"/>
              <a:t>comes</a:t>
            </a:r>
            <a:r>
              <a:rPr lang="nl-BE" dirty="0"/>
              <a:t> la tortilla?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5676" y="3162649"/>
            <a:ext cx="25334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... </a:t>
            </a:r>
            <a:r>
              <a:rPr lang="nl-BE" dirty="0" err="1"/>
              <a:t>como</a:t>
            </a:r>
            <a:r>
              <a:rPr lang="nl-BE" dirty="0"/>
              <a:t> con </a:t>
            </a:r>
            <a:r>
              <a:rPr lang="nl-BE" dirty="0" err="1"/>
              <a:t>cebolla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con </a:t>
            </a:r>
            <a:r>
              <a:rPr lang="nl-BE" dirty="0" err="1"/>
              <a:t>verduras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con ketchup</a:t>
            </a:r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</a:t>
            </a:r>
            <a:r>
              <a:rPr lang="nl-BE" dirty="0" err="1"/>
              <a:t>fría</a:t>
            </a:r>
            <a:r>
              <a:rPr lang="nl-BE" dirty="0"/>
              <a:t>/</a:t>
            </a:r>
            <a:r>
              <a:rPr lang="nl-BE" dirty="0" err="1"/>
              <a:t>caliente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Yo no ….… </a:t>
            </a:r>
            <a:r>
              <a:rPr lang="nl-BE" dirty="0" err="1"/>
              <a:t>como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30273" y="3983547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</a:t>
            </a:r>
          </a:p>
        </p:txBody>
      </p:sp>
      <p:pic>
        <p:nvPicPr>
          <p:cNvPr id="4098" name="Picture 2" descr="Image result for tortilla de pata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" y="444250"/>
            <a:ext cx="2108079" cy="14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ortilla de patatas con cebo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50" y="2609084"/>
            <a:ext cx="1842956" cy="18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ortilla de patatas con verdu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90" y="2543547"/>
            <a:ext cx="2272018" cy="17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tortilla de patatas con ketchu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r="4704"/>
          <a:stretch/>
        </p:blipFill>
        <p:spPr bwMode="auto">
          <a:xfrm>
            <a:off x="4546834" y="4696954"/>
            <a:ext cx="2265028" cy="15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ECDD9DA-8F80-466C-81DA-A1EB88C197BC}"/>
              </a:ext>
            </a:extLst>
          </p:cNvPr>
          <p:cNvSpPr txBox="1"/>
          <p:nvPr/>
        </p:nvSpPr>
        <p:spPr>
          <a:xfrm>
            <a:off x="742425" y="321088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E2D15F9-4E57-4E76-B818-B52016DA83DB}"/>
              </a:ext>
            </a:extLst>
          </p:cNvPr>
          <p:cNvSpPr txBox="1"/>
          <p:nvPr/>
        </p:nvSpPr>
        <p:spPr>
          <a:xfrm>
            <a:off x="730274" y="3599966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1EB558C-AA0A-4B78-B61A-A485395037CF}"/>
              </a:ext>
            </a:extLst>
          </p:cNvPr>
          <p:cNvSpPr txBox="1"/>
          <p:nvPr/>
        </p:nvSpPr>
        <p:spPr>
          <a:xfrm>
            <a:off x="730273" y="4367618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FF07EC4-8BBC-4F38-9CCE-C20B6B962098}"/>
              </a:ext>
            </a:extLst>
          </p:cNvPr>
          <p:cNvSpPr txBox="1"/>
          <p:nvPr/>
        </p:nvSpPr>
        <p:spPr>
          <a:xfrm>
            <a:off x="1514212" y="4807382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</a:t>
            </a:r>
          </a:p>
        </p:txBody>
      </p:sp>
    </p:spTree>
    <p:extLst>
      <p:ext uri="{BB962C8B-B14F-4D97-AF65-F5344CB8AC3E}">
        <p14:creationId xmlns:p14="http://schemas.microsoft.com/office/powerpoint/2010/main" val="18155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96018" y="1137027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¿Qué es?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86399" y="1147671"/>
            <a:ext cx="260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Son sardinas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71788" y="2424418"/>
            <a:ext cx="37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¿Cómo </a:t>
            </a:r>
            <a:r>
              <a:rPr lang="nl-BE" dirty="0" err="1"/>
              <a:t>comes</a:t>
            </a:r>
            <a:r>
              <a:rPr lang="nl-BE" dirty="0"/>
              <a:t> las sardinas?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5676" y="3162649"/>
            <a:ext cx="25334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... </a:t>
            </a:r>
            <a:r>
              <a:rPr lang="nl-BE" dirty="0" err="1"/>
              <a:t>como</a:t>
            </a:r>
            <a:r>
              <a:rPr lang="nl-BE" dirty="0"/>
              <a:t> </a:t>
            </a:r>
            <a:r>
              <a:rPr lang="nl-BE" dirty="0" err="1"/>
              <a:t>fritas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en </a:t>
            </a:r>
            <a:r>
              <a:rPr lang="nl-BE" dirty="0" err="1"/>
              <a:t>lata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a la </a:t>
            </a:r>
            <a:r>
              <a:rPr lang="nl-BE" dirty="0" err="1"/>
              <a:t>plancha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como</a:t>
            </a:r>
            <a:r>
              <a:rPr lang="nl-BE" dirty="0"/>
              <a:t> en </a:t>
            </a:r>
            <a:r>
              <a:rPr lang="nl-BE" dirty="0" err="1"/>
              <a:t>aceite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Yo no …… </a:t>
            </a:r>
            <a:r>
              <a:rPr lang="nl-BE" dirty="0" err="1"/>
              <a:t>como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624979" y="3943316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las</a:t>
            </a:r>
          </a:p>
        </p:txBody>
      </p:sp>
      <p:pic>
        <p:nvPicPr>
          <p:cNvPr id="3074" name="Picture 2" descr="Image result for sard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8" y="467269"/>
            <a:ext cx="3151465" cy="17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384" y="2424418"/>
            <a:ext cx="1966519" cy="146997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8332" t="6813" r="6806" b="5688"/>
          <a:stretch/>
        </p:blipFill>
        <p:spPr>
          <a:xfrm>
            <a:off x="8472880" y="4360058"/>
            <a:ext cx="2164361" cy="161267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15" y="2345633"/>
            <a:ext cx="2538981" cy="190192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738415"/>
            <a:ext cx="2304176" cy="172813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AAC3C66-B6F2-449E-BF84-C8DDE81B0D4A}"/>
              </a:ext>
            </a:extLst>
          </p:cNvPr>
          <p:cNvSpPr txBox="1"/>
          <p:nvPr/>
        </p:nvSpPr>
        <p:spPr>
          <a:xfrm>
            <a:off x="541091" y="3204869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A07CB9E-8A15-4213-92FE-026A9210FB19}"/>
              </a:ext>
            </a:extLst>
          </p:cNvPr>
          <p:cNvSpPr txBox="1"/>
          <p:nvPr/>
        </p:nvSpPr>
        <p:spPr>
          <a:xfrm>
            <a:off x="624979" y="3608247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98DF1B3-2F72-4503-95A0-C1C998B539CB}"/>
              </a:ext>
            </a:extLst>
          </p:cNvPr>
          <p:cNvSpPr txBox="1"/>
          <p:nvPr/>
        </p:nvSpPr>
        <p:spPr>
          <a:xfrm>
            <a:off x="624979" y="4403237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9AFC0D3-F92A-4613-93A1-38B77D166FD4}"/>
              </a:ext>
            </a:extLst>
          </p:cNvPr>
          <p:cNvSpPr txBox="1"/>
          <p:nvPr/>
        </p:nvSpPr>
        <p:spPr>
          <a:xfrm>
            <a:off x="1448498" y="4797063"/>
            <a:ext cx="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las</a:t>
            </a:r>
          </a:p>
        </p:txBody>
      </p:sp>
    </p:spTree>
    <p:extLst>
      <p:ext uri="{BB962C8B-B14F-4D97-AF65-F5344CB8AC3E}">
        <p14:creationId xmlns:p14="http://schemas.microsoft.com/office/powerpoint/2010/main" val="25518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96018" y="1137027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¿Qué es?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86399" y="1147671"/>
            <a:ext cx="260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Es café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71788" y="2424418"/>
            <a:ext cx="377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¿Cómo </a:t>
            </a:r>
            <a:r>
              <a:rPr lang="nl-BE" dirty="0" err="1"/>
              <a:t>tomas</a:t>
            </a:r>
            <a:r>
              <a:rPr lang="nl-BE" dirty="0"/>
              <a:t> el café?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96285" y="3162649"/>
            <a:ext cx="25334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... </a:t>
            </a:r>
            <a:r>
              <a:rPr lang="nl-BE" dirty="0" err="1"/>
              <a:t>tomo</a:t>
            </a:r>
            <a:r>
              <a:rPr lang="nl-BE" dirty="0"/>
              <a:t> solo</a:t>
            </a:r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tomo</a:t>
            </a:r>
            <a:r>
              <a:rPr lang="nl-BE" dirty="0"/>
              <a:t> con </a:t>
            </a:r>
            <a:r>
              <a:rPr lang="nl-BE" dirty="0" err="1"/>
              <a:t>leche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tomo</a:t>
            </a:r>
            <a:r>
              <a:rPr lang="nl-BE" dirty="0"/>
              <a:t> con </a:t>
            </a:r>
            <a:r>
              <a:rPr lang="nl-BE" dirty="0" err="1"/>
              <a:t>azúcar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… </a:t>
            </a:r>
            <a:r>
              <a:rPr lang="nl-BE" dirty="0" err="1"/>
              <a:t>tomo</a:t>
            </a:r>
            <a:r>
              <a:rPr lang="nl-BE" dirty="0"/>
              <a:t> </a:t>
            </a:r>
            <a:r>
              <a:rPr lang="nl-BE" dirty="0" err="1"/>
              <a:t>sin</a:t>
            </a:r>
            <a:r>
              <a:rPr lang="nl-BE" dirty="0"/>
              <a:t> </a:t>
            </a:r>
            <a:r>
              <a:rPr lang="nl-BE" dirty="0" err="1"/>
              <a:t>azúcar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Yo no …… </a:t>
            </a:r>
            <a:r>
              <a:rPr lang="nl-BE" dirty="0" err="1"/>
              <a:t>tomo</a:t>
            </a:r>
            <a:endParaRPr lang="nl-BE" dirty="0"/>
          </a:p>
        </p:txBody>
      </p:sp>
      <p:pic>
        <p:nvPicPr>
          <p:cNvPr id="2050" name="Picture 2" descr="Image result for c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08" y="595618"/>
            <a:ext cx="1826362" cy="13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fe 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83" y="2705690"/>
            <a:ext cx="2238200" cy="15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afe con le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48" y="2596321"/>
            <a:ext cx="2451420" cy="16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afe con azu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37" y="4607988"/>
            <a:ext cx="1109924" cy="16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afe sin azuc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71" y="4607988"/>
            <a:ext cx="2272018" cy="17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2702" y="3964744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216D57D-12A2-4EFA-8C05-431FB2FE001B}"/>
              </a:ext>
            </a:extLst>
          </p:cNvPr>
          <p:cNvSpPr txBox="1"/>
          <p:nvPr/>
        </p:nvSpPr>
        <p:spPr>
          <a:xfrm>
            <a:off x="532702" y="3226297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E296BF-82E6-4182-BC17-4E442F6E3795}"/>
              </a:ext>
            </a:extLst>
          </p:cNvPr>
          <p:cNvSpPr txBox="1"/>
          <p:nvPr/>
        </p:nvSpPr>
        <p:spPr>
          <a:xfrm>
            <a:off x="528508" y="3595196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9480205-1331-4589-B410-388D26343EB8}"/>
              </a:ext>
            </a:extLst>
          </p:cNvPr>
          <p:cNvSpPr txBox="1"/>
          <p:nvPr/>
        </p:nvSpPr>
        <p:spPr>
          <a:xfrm>
            <a:off x="592823" y="4372231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A48188A-9AA4-4113-A797-16F77CE94AFF}"/>
              </a:ext>
            </a:extLst>
          </p:cNvPr>
          <p:cNvSpPr txBox="1"/>
          <p:nvPr/>
        </p:nvSpPr>
        <p:spPr>
          <a:xfrm>
            <a:off x="1289808" y="4828810"/>
            <a:ext cx="47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70C0"/>
                </a:solidFill>
              </a:rPr>
              <a:t>lo</a:t>
            </a:r>
          </a:p>
        </p:txBody>
      </p:sp>
    </p:spTree>
    <p:extLst>
      <p:ext uri="{BB962C8B-B14F-4D97-AF65-F5344CB8AC3E}">
        <p14:creationId xmlns:p14="http://schemas.microsoft.com/office/powerpoint/2010/main" val="19901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EEB178-3CE5-48E5-ABE8-C13A55BA6273}"/>
              </a:ext>
            </a:extLst>
          </p:cNvPr>
          <p:cNvSpPr txBox="1"/>
          <p:nvPr/>
        </p:nvSpPr>
        <p:spPr>
          <a:xfrm>
            <a:off x="1054100" y="508000"/>
            <a:ext cx="899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En España </a:t>
            </a:r>
            <a:r>
              <a:rPr lang="nl-BE" sz="3200" b="1" dirty="0"/>
              <a:t>la </a:t>
            </a:r>
            <a:r>
              <a:rPr lang="nl-BE" sz="3200" b="1" dirty="0" err="1"/>
              <a:t>gente</a:t>
            </a:r>
            <a:r>
              <a:rPr lang="nl-BE" sz="3200" b="1" dirty="0"/>
              <a:t> </a:t>
            </a:r>
            <a:r>
              <a:rPr lang="nl-BE" sz="3200" b="1" dirty="0" err="1"/>
              <a:t>habla</a:t>
            </a:r>
            <a:r>
              <a:rPr lang="nl-BE" sz="3200" b="1" dirty="0"/>
              <a:t> </a:t>
            </a:r>
            <a:r>
              <a:rPr lang="nl-BE" sz="3200" dirty="0" err="1"/>
              <a:t>rápido</a:t>
            </a:r>
            <a:endParaRPr lang="nl-BE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1372D5-4CF9-4918-9C8D-025EF859F2C1}"/>
              </a:ext>
            </a:extLst>
          </p:cNvPr>
          <p:cNvSpPr txBox="1"/>
          <p:nvPr/>
        </p:nvSpPr>
        <p:spPr>
          <a:xfrm>
            <a:off x="1054100" y="2843024"/>
            <a:ext cx="332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En España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8DE7972-5816-44D9-A8AA-A06613123C4C}"/>
              </a:ext>
            </a:extLst>
          </p:cNvPr>
          <p:cNvSpPr txBox="1"/>
          <p:nvPr/>
        </p:nvSpPr>
        <p:spPr>
          <a:xfrm>
            <a:off x="1054100" y="3705424"/>
            <a:ext cx="24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Desayunar</a:t>
            </a:r>
            <a:r>
              <a:rPr lang="nl-BE" dirty="0"/>
              <a:t> – 7 </a:t>
            </a:r>
            <a:r>
              <a:rPr lang="nl-BE" dirty="0" err="1"/>
              <a:t>am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Comer</a:t>
            </a:r>
            <a:r>
              <a:rPr lang="nl-BE" dirty="0"/>
              <a:t> – 14h</a:t>
            </a:r>
          </a:p>
          <a:p>
            <a:endParaRPr lang="nl-BE" dirty="0"/>
          </a:p>
          <a:p>
            <a:r>
              <a:rPr lang="nl-BE" dirty="0" err="1"/>
              <a:t>Cenar</a:t>
            </a:r>
            <a:r>
              <a:rPr lang="nl-BE" dirty="0"/>
              <a:t> – 21h</a:t>
            </a:r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4C462EC-F19B-4D0C-93D1-4B04BAD17BB7}"/>
              </a:ext>
            </a:extLst>
          </p:cNvPr>
          <p:cNvSpPr txBox="1"/>
          <p:nvPr/>
        </p:nvSpPr>
        <p:spPr>
          <a:xfrm>
            <a:off x="3543300" y="3788816"/>
            <a:ext cx="341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Se </a:t>
            </a:r>
            <a:r>
              <a:rPr lang="nl-BE" b="1" dirty="0" err="1"/>
              <a:t>desayuna</a:t>
            </a:r>
            <a:r>
              <a:rPr lang="nl-BE" b="1" dirty="0"/>
              <a:t> </a:t>
            </a:r>
            <a:r>
              <a:rPr lang="nl-BE" dirty="0"/>
              <a:t>a las 7 de la </a:t>
            </a:r>
            <a:r>
              <a:rPr lang="nl-BE" dirty="0" err="1"/>
              <a:t>mañana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2029ED-0E44-48DC-A988-BF646A3942A9}"/>
              </a:ext>
            </a:extLst>
          </p:cNvPr>
          <p:cNvSpPr txBox="1"/>
          <p:nvPr/>
        </p:nvSpPr>
        <p:spPr>
          <a:xfrm>
            <a:off x="3543300" y="4253408"/>
            <a:ext cx="388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Se </a:t>
            </a:r>
            <a:r>
              <a:rPr lang="nl-BE" b="1" dirty="0" err="1"/>
              <a:t>come</a:t>
            </a:r>
            <a:r>
              <a:rPr lang="nl-BE" b="1" dirty="0"/>
              <a:t> </a:t>
            </a:r>
            <a:r>
              <a:rPr lang="nl-BE" dirty="0"/>
              <a:t>a las 2 de la tarde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4BFB72-47E9-44DD-8D97-6FB2667F4A7B}"/>
              </a:ext>
            </a:extLst>
          </p:cNvPr>
          <p:cNvSpPr txBox="1"/>
          <p:nvPr/>
        </p:nvSpPr>
        <p:spPr>
          <a:xfrm>
            <a:off x="3543300" y="4810492"/>
            <a:ext cx="416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Se </a:t>
            </a:r>
            <a:r>
              <a:rPr lang="nl-BE" b="1" dirty="0" err="1"/>
              <a:t>cena</a:t>
            </a:r>
            <a:r>
              <a:rPr lang="nl-BE" b="1" dirty="0"/>
              <a:t> </a:t>
            </a:r>
            <a:r>
              <a:rPr lang="nl-BE" dirty="0"/>
              <a:t>a las 9 de la </a:t>
            </a:r>
            <a:r>
              <a:rPr lang="nl-BE" dirty="0" err="1"/>
              <a:t>noche</a:t>
            </a:r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4E4F5DA-425B-4D6C-806E-0F1332BB3BD6}"/>
              </a:ext>
            </a:extLst>
          </p:cNvPr>
          <p:cNvSpPr/>
          <p:nvPr/>
        </p:nvSpPr>
        <p:spPr>
          <a:xfrm>
            <a:off x="1054100" y="1202616"/>
            <a:ext cx="6240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/>
              <a:t>En España </a:t>
            </a:r>
            <a:r>
              <a:rPr lang="nl-BE" sz="3200" b="1" dirty="0"/>
              <a:t>se </a:t>
            </a:r>
            <a:r>
              <a:rPr lang="nl-BE" sz="3200" b="1" dirty="0" err="1"/>
              <a:t>habla</a:t>
            </a:r>
            <a:r>
              <a:rPr lang="nl-BE" sz="3200" b="1" dirty="0"/>
              <a:t> </a:t>
            </a:r>
            <a:r>
              <a:rPr lang="nl-BE" sz="3200" dirty="0" err="1"/>
              <a:t>rápido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3420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774</Words>
  <Application>Microsoft Office PowerPoint</Application>
  <PresentationFormat>Breedbeeld</PresentationFormat>
  <Paragraphs>163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Kantoorthema</vt:lpstr>
      <vt:lpstr>Hoy es lunes, 30 de marzo de 2020</vt:lpstr>
      <vt:lpstr>PowerPoint-presentatie</vt:lpstr>
      <vt:lpstr>PowerPoint-presentatie</vt:lpstr>
      <vt:lpstr>Lo – la – los - las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lunes, 30 de marzo de 2020</dc:title>
  <dc:creator>MJOSE</dc:creator>
  <cp:lastModifiedBy>MJOSE</cp:lastModifiedBy>
  <cp:revision>17</cp:revision>
  <dcterms:created xsi:type="dcterms:W3CDTF">2020-03-30T12:42:16Z</dcterms:created>
  <dcterms:modified xsi:type="dcterms:W3CDTF">2020-03-31T11:34:52Z</dcterms:modified>
</cp:coreProperties>
</file>