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8" r:id="rId4"/>
    <p:sldId id="259" r:id="rId5"/>
    <p:sldId id="263" r:id="rId6"/>
    <p:sldId id="271" r:id="rId7"/>
    <p:sldId id="269" r:id="rId8"/>
    <p:sldId id="265" r:id="rId9"/>
    <p:sldId id="258" r:id="rId10"/>
    <p:sldId id="260" r:id="rId11"/>
    <p:sldId id="270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42260-A977-4068-88C1-A95FB0737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1B7DC8-A5D7-4D48-B72E-11F31BBA1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D95FB4-62DB-4CE0-9F0F-9DD38A94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24/03/2020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A622B6-F06D-4DAD-AFFB-22694027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862BD2-41B0-4531-9B08-A1025D64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628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7F088-86A2-4E69-B939-27CF7106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CC9D24-2E2E-440C-B864-06D027679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A93B33-8F28-4E9D-8274-42EA55AD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24/03/2020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3FBB9B-30E4-43D6-A0C8-DB6D70E4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6B107C-ED5D-4453-87EF-9F72BE1C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405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B6241F7-9FDA-4864-9E51-9E6EE8132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A3C6176-F5D2-4102-B585-E3F06B8A3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29E0CB-D93E-4A82-97EA-77C12AD0D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24/03/2020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A65EC3-3D3F-49F7-9BE0-DBEF1B39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DD7A53-9305-4125-ACFB-DE07B674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018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7085D-1256-40C9-9CF8-34374383B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D5F2EB-2204-4B6E-896C-4A9C004C2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5FDDF7-1A15-4A2A-81E9-48B50213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24/03/2020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8A0D23-45F5-4E6A-B4B0-B94E7A92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344CF3-78C6-4C4D-9062-885276E0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801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3A109-6011-4765-AB29-A3BEB5D73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BE3D06-5650-4235-8E71-D43EA8C07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53571F-B182-4BFC-A793-741C19AF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24/03/2020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B2C742-B531-4224-A357-14A44123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D05B73-DE70-433F-A4D6-9D32689B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905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6CCD2-301B-4F94-8D4E-B09300D6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F27D38-8A8F-420A-A571-423F6F7E7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A0E2CE-6C00-4B9D-BA17-DD87854AF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E7830C-2D6D-4226-85F4-179A257FC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24/03/2020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42F1DD-33A7-4037-BFFD-7F2E3C93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7BBB01-3A90-47F8-915E-C22F768E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453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AB59D-F2B5-408F-87EE-27EF8C5B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88B368-F798-4E2D-8835-3A7141A08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CBEDEE5-302F-4C17-9426-81AC9DBFB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025FB7-0ECE-4213-B322-AEE0E37D5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253935D-FC8E-4E11-AA20-ECF59DD95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0E28259-90F6-48C8-9E5D-D1802AAC8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24/03/2020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1DEDE38-0D72-4CC4-8843-DCA701A0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D2B95C1-D2BF-4D67-8045-6D997F5A0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878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67B43-EE15-401C-B107-DBCB924A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C4FFA94-D1EE-4790-B726-2D370EED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24/03/2020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77249B0-20F3-4914-B33B-2DD2D65AF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EB683-CD87-4D9D-85E5-B0E489F5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033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78B3F5E-CCE8-4E42-8F84-C4307722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24/03/2020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F01456F-D841-43AA-AD2C-B2667858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5C3222-0098-4D1C-BEFC-41FFEC91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809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4CF254-705E-4761-AC53-91F35428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823444-84F8-48D7-B542-1A79E6808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4FFEB9-B727-4E89-821E-3E6D9BD7D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499DBD-1AF2-4748-96CE-64470610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24/03/2020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1969A4-A4BE-4A74-887B-BB233178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7A8C728-8E5E-47D8-942C-CFCE514E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071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D2D9C-3118-4E7B-95CF-DEC962E6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8BFD3EB-72A9-4D0E-B928-6776FAAB4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CD4C3D-1B1F-4910-ACF7-0FCDDAAC9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94DD9C-4B09-432B-8EFF-489253C8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24/03/2020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9987C7-9B51-45FD-82E6-5ADF68554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DFADC0-959E-405C-8C68-59D0CBCF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44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05C4863-1DF1-4CE4-B797-03101172E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CE0B65-5B80-4BBB-A1FC-B299632BA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3F1757-AB44-489A-8CCB-83E3C42A8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4FEC3-8B6E-4395-A70E-97DCA9E68B55}" type="datetimeFigureOut">
              <a:rPr lang="nl-BE" smtClean="0"/>
              <a:t>24/03/2020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C6896-6053-484F-A61B-9C215E4E7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0E0B9E-9CE8-44C1-8DD0-00A23170D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46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ideoseries?list=PLdzqcdsXmqB9u-x1mXG9_QYw-P6ZbcY5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2973516-FE35-4BE8-8E90-5A07C176279A}"/>
              </a:ext>
            </a:extLst>
          </p:cNvPr>
          <p:cNvSpPr txBox="1"/>
          <p:nvPr/>
        </p:nvSpPr>
        <p:spPr>
          <a:xfrm>
            <a:off x="2122414" y="2721114"/>
            <a:ext cx="8430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/>
              <a:t>Hoy es </a:t>
            </a:r>
            <a:r>
              <a:rPr lang="nl-BE" sz="4000" b="1" dirty="0" err="1"/>
              <a:t>lunes</a:t>
            </a:r>
            <a:r>
              <a:rPr lang="nl-BE" sz="4000" b="1" dirty="0"/>
              <a:t>, 23 de </a:t>
            </a:r>
            <a:r>
              <a:rPr lang="nl-BE" sz="4000" b="1" dirty="0" err="1"/>
              <a:t>marzo</a:t>
            </a:r>
            <a:r>
              <a:rPr lang="nl-BE" sz="4000" b="1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357360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9078A6F-BC69-48F9-9ECE-3D57ED7B541D}"/>
              </a:ext>
            </a:extLst>
          </p:cNvPr>
          <p:cNvSpPr txBox="1"/>
          <p:nvPr/>
        </p:nvSpPr>
        <p:spPr>
          <a:xfrm>
            <a:off x="940966" y="443961"/>
            <a:ext cx="354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>
                <a:solidFill>
                  <a:srgbClr val="0070C0"/>
                </a:solidFill>
              </a:rPr>
              <a:t>libro</a:t>
            </a:r>
            <a:r>
              <a:rPr lang="nl-BE" sz="2800" b="1" dirty="0">
                <a:solidFill>
                  <a:srgbClr val="0070C0"/>
                </a:solidFill>
              </a:rPr>
              <a:t> pg. 11 </a:t>
            </a:r>
            <a:r>
              <a:rPr lang="nl-BE" sz="2800" b="1" dirty="0" err="1">
                <a:solidFill>
                  <a:srgbClr val="0070C0"/>
                </a:solidFill>
              </a:rPr>
              <a:t>ej</a:t>
            </a:r>
            <a:r>
              <a:rPr lang="nl-BE" sz="2800" b="1" dirty="0">
                <a:solidFill>
                  <a:srgbClr val="0070C0"/>
                </a:solidFill>
              </a:rPr>
              <a:t>. 10a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3CEFF70-276D-47F6-AF0E-79CF38A52CF0}"/>
              </a:ext>
            </a:extLst>
          </p:cNvPr>
          <p:cNvSpPr txBox="1"/>
          <p:nvPr/>
        </p:nvSpPr>
        <p:spPr>
          <a:xfrm>
            <a:off x="1040236" y="1166070"/>
            <a:ext cx="129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En el bar</a:t>
            </a:r>
          </a:p>
        </p:txBody>
      </p:sp>
      <p:pic>
        <p:nvPicPr>
          <p:cNvPr id="4" name="nv_pap2 pista 02">
            <a:hlinkClick r:id="" action="ppaction://media"/>
            <a:extLst>
              <a:ext uri="{FF2B5EF4-FFF2-40B4-BE49-F238E27FC236}">
                <a16:creationId xmlns:a16="http://schemas.microsoft.com/office/drawing/2014/main" id="{9C06CA54-0143-48AF-9ED5-CBB47B0620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88110" y="775057"/>
            <a:ext cx="487363" cy="48736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86C1559-3274-4C7B-9EAD-AA25832F6E0E}"/>
              </a:ext>
            </a:extLst>
          </p:cNvPr>
          <p:cNvSpPr txBox="1"/>
          <p:nvPr/>
        </p:nvSpPr>
        <p:spPr>
          <a:xfrm>
            <a:off x="940965" y="1828800"/>
            <a:ext cx="539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¿Qué no </a:t>
            </a:r>
            <a:r>
              <a:rPr lang="nl-BE" dirty="0" err="1"/>
              <a:t>puede</a:t>
            </a:r>
            <a:r>
              <a:rPr lang="nl-BE" dirty="0"/>
              <a:t> </a:t>
            </a:r>
            <a:r>
              <a:rPr lang="nl-BE" dirty="0" err="1"/>
              <a:t>tomar</a:t>
            </a:r>
            <a:r>
              <a:rPr lang="nl-BE" dirty="0"/>
              <a:t>  </a:t>
            </a:r>
            <a:r>
              <a:rPr lang="nl-BE" dirty="0" err="1"/>
              <a:t>una</a:t>
            </a:r>
            <a:r>
              <a:rPr lang="nl-BE" dirty="0"/>
              <a:t> de las </a:t>
            </a:r>
            <a:r>
              <a:rPr lang="nl-BE" dirty="0" err="1"/>
              <a:t>mujeres</a:t>
            </a:r>
            <a:r>
              <a:rPr lang="nl-BE" dirty="0"/>
              <a:t>? (2 </a:t>
            </a:r>
            <a:r>
              <a:rPr lang="nl-BE" dirty="0" err="1"/>
              <a:t>cosas</a:t>
            </a:r>
            <a:r>
              <a:rPr lang="nl-BE" dirty="0"/>
              <a:t>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5063485-452C-4AC9-B4C8-CB1B6342B3D6}"/>
              </a:ext>
            </a:extLst>
          </p:cNvPr>
          <p:cNvSpPr txBox="1"/>
          <p:nvPr/>
        </p:nvSpPr>
        <p:spPr>
          <a:xfrm>
            <a:off x="6487486" y="1828800"/>
            <a:ext cx="504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no </a:t>
            </a:r>
            <a:r>
              <a:rPr lang="nl-BE" dirty="0" err="1"/>
              <a:t>puede</a:t>
            </a:r>
            <a:r>
              <a:rPr lang="nl-BE" dirty="0"/>
              <a:t> </a:t>
            </a:r>
            <a:r>
              <a:rPr lang="nl-BE" dirty="0" err="1"/>
              <a:t>tomar</a:t>
            </a:r>
            <a:r>
              <a:rPr lang="nl-BE" dirty="0"/>
              <a:t> ni </a:t>
            </a:r>
            <a:r>
              <a:rPr lang="nl-BE" dirty="0" err="1"/>
              <a:t>mayonesa</a:t>
            </a:r>
            <a:r>
              <a:rPr lang="nl-BE" dirty="0"/>
              <a:t> ni alcohol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1B20BC89-5C8D-4A93-8B99-0B88C6185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95268"/>
              </p:ext>
            </p:extLst>
          </p:nvPr>
        </p:nvGraphicFramePr>
        <p:xfrm>
          <a:off x="1074593" y="3646981"/>
          <a:ext cx="911696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8484">
                  <a:extLst>
                    <a:ext uri="{9D8B030D-6E8A-4147-A177-3AD203B41FA5}">
                      <a16:colId xmlns:a16="http://schemas.microsoft.com/office/drawing/2014/main" val="10091257"/>
                    </a:ext>
                  </a:extLst>
                </a:gridCol>
                <a:gridCol w="4558484">
                  <a:extLst>
                    <a:ext uri="{9D8B030D-6E8A-4147-A177-3AD203B41FA5}">
                      <a16:colId xmlns:a16="http://schemas.microsoft.com/office/drawing/2014/main" val="11711325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BE" dirty="0" err="1"/>
                        <a:t>Pedir</a:t>
                      </a:r>
                      <a:r>
                        <a:rPr lang="nl-BE" dirty="0"/>
                        <a:t> (</a:t>
                      </a:r>
                      <a:r>
                        <a:rPr lang="nl-BE" dirty="0" err="1"/>
                        <a:t>algo</a:t>
                      </a:r>
                      <a:r>
                        <a:rPr lang="nl-BE" dirty="0"/>
                        <a:t>) = bestellen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Pedir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información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sobre</a:t>
                      </a:r>
                      <a:r>
                        <a:rPr lang="nl-BE" dirty="0"/>
                        <a:t> la </a:t>
                      </a:r>
                      <a:r>
                        <a:rPr lang="nl-BE" dirty="0" err="1"/>
                        <a:t>comida</a:t>
                      </a:r>
                      <a:r>
                        <a:rPr lang="nl-BE" dirty="0"/>
                        <a:t> = vragen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928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¿Qué </a:t>
                      </a:r>
                      <a:r>
                        <a:rPr lang="nl-BE" dirty="0" err="1"/>
                        <a:t>quieren</a:t>
                      </a:r>
                      <a:r>
                        <a:rPr lang="nl-BE" dirty="0"/>
                        <a:t>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 err="1"/>
                        <a:t>Una</a:t>
                      </a:r>
                      <a:r>
                        <a:rPr lang="nl-BE" dirty="0"/>
                        <a:t> (</a:t>
                      </a:r>
                      <a:r>
                        <a:rPr lang="nl-BE" dirty="0" err="1"/>
                        <a:t>ración</a:t>
                      </a:r>
                      <a:r>
                        <a:rPr lang="nl-BE" dirty="0"/>
                        <a:t>) de…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(yo) </a:t>
                      </a:r>
                      <a:r>
                        <a:rPr lang="nl-BE" dirty="0" err="1"/>
                        <a:t>una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cerveza</a:t>
                      </a:r>
                      <a:endParaRPr lang="nl-B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 err="1"/>
                        <a:t>Un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agua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mineral</a:t>
                      </a:r>
                      <a:r>
                        <a:rPr lang="nl-BE" dirty="0"/>
                        <a:t>, por </a:t>
                      </a:r>
                      <a:r>
                        <a:rPr lang="nl-BE" dirty="0" err="1"/>
                        <a:t>favor</a:t>
                      </a:r>
                      <a:endParaRPr lang="nl-B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Para mí, </a:t>
                      </a:r>
                      <a:r>
                        <a:rPr lang="nl-BE" dirty="0" err="1"/>
                        <a:t>un</a:t>
                      </a:r>
                      <a:r>
                        <a:rPr lang="nl-BE" dirty="0"/>
                        <a:t> tinto de la </a:t>
                      </a:r>
                      <a:r>
                        <a:rPr lang="nl-BE" dirty="0" err="1"/>
                        <a:t>casa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¿qué es </a:t>
                      </a:r>
                      <a:r>
                        <a:rPr lang="nl-BE" dirty="0" err="1"/>
                        <a:t>eso</a:t>
                      </a:r>
                      <a:r>
                        <a:rPr lang="nl-BE" dirty="0"/>
                        <a:t>?</a:t>
                      </a:r>
                    </a:p>
                    <a:p>
                      <a:r>
                        <a:rPr lang="nl-BE" dirty="0"/>
                        <a:t>¿Qué </a:t>
                      </a:r>
                      <a:r>
                        <a:rPr lang="nl-BE" dirty="0" err="1"/>
                        <a:t>lleva</a:t>
                      </a:r>
                      <a:r>
                        <a:rPr lang="nl-BE" dirty="0"/>
                        <a:t>?</a:t>
                      </a:r>
                    </a:p>
                    <a:p>
                      <a:r>
                        <a:rPr lang="nl-BE" dirty="0"/>
                        <a:t>¿</a:t>
                      </a:r>
                      <a:r>
                        <a:rPr lang="nl-BE" dirty="0" err="1"/>
                        <a:t>Lleva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ajo</a:t>
                      </a:r>
                      <a:r>
                        <a:rPr lang="nl-BE" dirty="0"/>
                        <a:t> /</a:t>
                      </a:r>
                      <a:r>
                        <a:rPr lang="nl-BE" dirty="0" err="1"/>
                        <a:t>mayonesa</a:t>
                      </a:r>
                      <a:r>
                        <a:rPr lang="nl-BE" dirty="0"/>
                        <a:t>?</a:t>
                      </a:r>
                    </a:p>
                    <a:p>
                      <a:r>
                        <a:rPr lang="nl-BE" dirty="0"/>
                        <a:t>¿Son </a:t>
                      </a:r>
                      <a:r>
                        <a:rPr lang="nl-BE" dirty="0" err="1"/>
                        <a:t>picantes</a:t>
                      </a:r>
                      <a:r>
                        <a:rPr lang="nl-BE" dirty="0"/>
                        <a:t>?</a:t>
                      </a:r>
                    </a:p>
                    <a:p>
                      <a:r>
                        <a:rPr lang="nl-BE" dirty="0"/>
                        <a:t>¿Se </a:t>
                      </a:r>
                      <a:r>
                        <a:rPr lang="nl-BE" dirty="0" err="1"/>
                        <a:t>come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caliente</a:t>
                      </a:r>
                      <a:r>
                        <a:rPr lang="nl-BE" dirty="0"/>
                        <a:t> /</a:t>
                      </a:r>
                      <a:r>
                        <a:rPr lang="nl-BE" dirty="0" err="1"/>
                        <a:t>frío</a:t>
                      </a:r>
                      <a:r>
                        <a:rPr lang="nl-BE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968415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EF290E39-35E3-4CE5-9E91-33DF8BC59D36}"/>
              </a:ext>
            </a:extLst>
          </p:cNvPr>
          <p:cNvSpPr txBox="1"/>
          <p:nvPr/>
        </p:nvSpPr>
        <p:spPr>
          <a:xfrm>
            <a:off x="10849294" y="612018"/>
            <a:ext cx="10989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Poder</a:t>
            </a:r>
            <a:endParaRPr lang="nl-BE" b="1" dirty="0"/>
          </a:p>
          <a:p>
            <a:r>
              <a:rPr lang="nl-BE" b="1" dirty="0" err="1"/>
              <a:t>pue</a:t>
            </a:r>
            <a:r>
              <a:rPr lang="nl-BE" dirty="0" err="1"/>
              <a:t>do</a:t>
            </a:r>
            <a:endParaRPr lang="nl-BE" dirty="0"/>
          </a:p>
          <a:p>
            <a:r>
              <a:rPr lang="nl-BE" b="1" dirty="0" err="1"/>
              <a:t>pue</a:t>
            </a:r>
            <a:r>
              <a:rPr lang="nl-BE" dirty="0" err="1"/>
              <a:t>des</a:t>
            </a:r>
            <a:endParaRPr lang="nl-BE" dirty="0"/>
          </a:p>
          <a:p>
            <a:r>
              <a:rPr lang="nl-BE" b="1" dirty="0" err="1"/>
              <a:t>pue</a:t>
            </a:r>
            <a:r>
              <a:rPr lang="nl-BE" dirty="0" err="1"/>
              <a:t>de</a:t>
            </a:r>
            <a:r>
              <a:rPr lang="nl-BE" dirty="0"/>
              <a:t> </a:t>
            </a:r>
          </a:p>
          <a:p>
            <a:r>
              <a:rPr lang="nl-BE" dirty="0" err="1"/>
              <a:t>podemos</a:t>
            </a:r>
            <a:endParaRPr lang="nl-BE" dirty="0"/>
          </a:p>
          <a:p>
            <a:r>
              <a:rPr lang="nl-BE" dirty="0" err="1"/>
              <a:t>podéis</a:t>
            </a:r>
            <a:endParaRPr lang="nl-BE" dirty="0"/>
          </a:p>
          <a:p>
            <a:r>
              <a:rPr lang="nl-BE" dirty="0" err="1"/>
              <a:t>p</a:t>
            </a:r>
            <a:r>
              <a:rPr lang="nl-BE" b="1" dirty="0" err="1"/>
              <a:t>ue</a:t>
            </a:r>
            <a:r>
              <a:rPr lang="nl-BE" dirty="0" err="1"/>
              <a:t>den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884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C46261A-CDE7-42B1-8707-A690F39C7051}"/>
              </a:ext>
            </a:extLst>
          </p:cNvPr>
          <p:cNvSpPr txBox="1"/>
          <p:nvPr/>
        </p:nvSpPr>
        <p:spPr>
          <a:xfrm>
            <a:off x="1828799" y="704675"/>
            <a:ext cx="7843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Tarea</a:t>
            </a:r>
            <a:r>
              <a:rPr lang="nl-BE" b="1" dirty="0"/>
              <a:t>:</a:t>
            </a:r>
          </a:p>
          <a:p>
            <a:pPr marL="285750" indent="-285750">
              <a:buFontTx/>
              <a:buChar char="-"/>
            </a:pPr>
            <a:r>
              <a:rPr lang="nl-BE" dirty="0" err="1"/>
              <a:t>Libro</a:t>
            </a:r>
            <a:r>
              <a:rPr lang="nl-BE" dirty="0"/>
              <a:t> pg. 12 </a:t>
            </a:r>
            <a:r>
              <a:rPr lang="nl-BE" dirty="0" err="1"/>
              <a:t>ej</a:t>
            </a:r>
            <a:r>
              <a:rPr lang="nl-BE" dirty="0"/>
              <a:t>. 13 + pg. 13 </a:t>
            </a:r>
            <a:r>
              <a:rPr lang="nl-BE" dirty="0" err="1"/>
              <a:t>ej</a:t>
            </a:r>
            <a:r>
              <a:rPr lang="nl-BE" dirty="0"/>
              <a:t>. 16 (</a:t>
            </a:r>
            <a:r>
              <a:rPr lang="nl-BE" dirty="0" err="1"/>
              <a:t>enviar</a:t>
            </a:r>
            <a:r>
              <a:rPr lang="nl-BE" dirty="0"/>
              <a:t> por email en </a:t>
            </a:r>
            <a:r>
              <a:rPr lang="nl-BE" dirty="0" err="1"/>
              <a:t>documento</a:t>
            </a:r>
            <a:r>
              <a:rPr lang="nl-BE" dirty="0"/>
              <a:t> word)</a:t>
            </a:r>
          </a:p>
          <a:p>
            <a:pPr marL="285750" indent="-285750">
              <a:buFontTx/>
              <a:buChar char="-"/>
            </a:pPr>
            <a:r>
              <a:rPr lang="nl-BE" dirty="0" err="1"/>
              <a:t>Libro</a:t>
            </a:r>
            <a:r>
              <a:rPr lang="nl-BE" dirty="0"/>
              <a:t> pg. 46 </a:t>
            </a:r>
            <a:r>
              <a:rPr lang="nl-BE" dirty="0" err="1"/>
              <a:t>ej</a:t>
            </a:r>
            <a:r>
              <a:rPr lang="nl-BE" dirty="0"/>
              <a:t>. 15-16</a:t>
            </a:r>
          </a:p>
          <a:p>
            <a:pPr marL="285750" indent="-285750">
              <a:buFontTx/>
              <a:buChar char="-"/>
            </a:pPr>
            <a:r>
              <a:rPr lang="nl-BE" dirty="0"/>
              <a:t>Lee la </a:t>
            </a:r>
            <a:r>
              <a:rPr lang="nl-BE" dirty="0" err="1"/>
              <a:t>panamericana</a:t>
            </a:r>
            <a:r>
              <a:rPr lang="nl-BE" dirty="0"/>
              <a:t>, </a:t>
            </a:r>
            <a:r>
              <a:rPr lang="nl-BE" dirty="0" err="1"/>
              <a:t>libro</a:t>
            </a:r>
            <a:r>
              <a:rPr lang="nl-BE" dirty="0"/>
              <a:t> pg. 15</a:t>
            </a:r>
          </a:p>
          <a:p>
            <a:pPr marL="285750" indent="-285750">
              <a:buFontTx/>
              <a:buChar char="-"/>
            </a:pPr>
            <a:r>
              <a:rPr lang="nl-BE" dirty="0"/>
              <a:t>Lee </a:t>
            </a:r>
            <a:r>
              <a:rPr lang="nl-BE" dirty="0" err="1"/>
              <a:t>resumen</a:t>
            </a:r>
            <a:r>
              <a:rPr lang="nl-BE" dirty="0"/>
              <a:t> </a:t>
            </a:r>
            <a:r>
              <a:rPr lang="nl-BE" dirty="0" err="1"/>
              <a:t>libro</a:t>
            </a:r>
            <a:r>
              <a:rPr lang="nl-BE" dirty="0"/>
              <a:t> pg. 48</a:t>
            </a:r>
          </a:p>
        </p:txBody>
      </p:sp>
    </p:spTree>
    <p:extLst>
      <p:ext uri="{BB962C8B-B14F-4D97-AF65-F5344CB8AC3E}">
        <p14:creationId xmlns:p14="http://schemas.microsoft.com/office/powerpoint/2010/main" val="399491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E4B3D5A-CF0C-4A7E-B1BA-353770375054}"/>
              </a:ext>
            </a:extLst>
          </p:cNvPr>
          <p:cNvSpPr txBox="1"/>
          <p:nvPr/>
        </p:nvSpPr>
        <p:spPr>
          <a:xfrm>
            <a:off x="419449" y="327171"/>
            <a:ext cx="3288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>
                <a:solidFill>
                  <a:srgbClr val="0070C0"/>
                </a:solidFill>
              </a:rPr>
              <a:t>Copias</a:t>
            </a:r>
            <a:r>
              <a:rPr lang="nl-BE" sz="2800" b="1" dirty="0">
                <a:solidFill>
                  <a:srgbClr val="0070C0"/>
                </a:solidFill>
              </a:rPr>
              <a:t> pg. 45 </a:t>
            </a:r>
            <a:r>
              <a:rPr lang="nl-BE" sz="2800" b="1" dirty="0" err="1">
                <a:solidFill>
                  <a:srgbClr val="0070C0"/>
                </a:solidFill>
              </a:rPr>
              <a:t>ej</a:t>
            </a:r>
            <a:r>
              <a:rPr lang="nl-BE" sz="2800" b="1" dirty="0">
                <a:solidFill>
                  <a:srgbClr val="0070C0"/>
                </a:solidFill>
              </a:rPr>
              <a:t>. 8.1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76D055E-0D6A-4D8D-A902-35EB1CB84C2A}"/>
              </a:ext>
            </a:extLst>
          </p:cNvPr>
          <p:cNvSpPr txBox="1"/>
          <p:nvPr/>
        </p:nvSpPr>
        <p:spPr>
          <a:xfrm>
            <a:off x="601212" y="2288295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4. </a:t>
            </a:r>
            <a:r>
              <a:rPr lang="nl-BE" dirty="0" err="1"/>
              <a:t>Nosotros</a:t>
            </a:r>
            <a:r>
              <a:rPr lang="nl-BE" dirty="0"/>
              <a:t> </a:t>
            </a:r>
            <a:r>
              <a:rPr lang="nl-BE" dirty="0" err="1"/>
              <a:t>cocinamos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69EC6C-0FFA-428D-8146-A148B41C70E6}"/>
              </a:ext>
            </a:extLst>
          </p:cNvPr>
          <p:cNvSpPr txBox="1"/>
          <p:nvPr/>
        </p:nvSpPr>
        <p:spPr>
          <a:xfrm>
            <a:off x="553672" y="1529830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2. Tú </a:t>
            </a:r>
            <a:r>
              <a:rPr lang="nl-BE" b="1" dirty="0" err="1"/>
              <a:t>haces</a:t>
            </a:r>
            <a:r>
              <a:rPr lang="nl-BE" dirty="0"/>
              <a:t> la </a:t>
            </a:r>
            <a:r>
              <a:rPr lang="nl-BE" dirty="0" err="1"/>
              <a:t>compra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78465A-8D8A-4B4C-8E13-0CA69C7D2B94}"/>
              </a:ext>
            </a:extLst>
          </p:cNvPr>
          <p:cNvSpPr txBox="1"/>
          <p:nvPr/>
        </p:nvSpPr>
        <p:spPr>
          <a:xfrm>
            <a:off x="601212" y="1909062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3. </a:t>
            </a:r>
            <a:r>
              <a:rPr lang="nl-BE" dirty="0" err="1"/>
              <a:t>Él</a:t>
            </a:r>
            <a:r>
              <a:rPr lang="nl-BE" dirty="0"/>
              <a:t> </a:t>
            </a:r>
            <a:r>
              <a:rPr lang="nl-BE" b="1" dirty="0" err="1"/>
              <a:t>hace</a:t>
            </a:r>
            <a:r>
              <a:rPr lang="nl-BE" dirty="0"/>
              <a:t> </a:t>
            </a:r>
            <a:r>
              <a:rPr lang="nl-BE" dirty="0" err="1"/>
              <a:t>deporte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78EF29A-CDC1-4C39-9876-03D1E4A09E43}"/>
              </a:ext>
            </a:extLst>
          </p:cNvPr>
          <p:cNvSpPr txBox="1"/>
          <p:nvPr/>
        </p:nvSpPr>
        <p:spPr>
          <a:xfrm>
            <a:off x="553672" y="1158981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1. Yo </a:t>
            </a:r>
            <a:r>
              <a:rPr lang="nl-BE" dirty="0" err="1"/>
              <a:t>escucho</a:t>
            </a:r>
            <a:r>
              <a:rPr lang="nl-BE" dirty="0"/>
              <a:t> </a:t>
            </a:r>
            <a:r>
              <a:rPr lang="nl-BE" dirty="0" err="1"/>
              <a:t>música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3C0E417-0636-4FD3-98AA-72372E2F55A3}"/>
              </a:ext>
            </a:extLst>
          </p:cNvPr>
          <p:cNvSpPr txBox="1"/>
          <p:nvPr/>
        </p:nvSpPr>
        <p:spPr>
          <a:xfrm>
            <a:off x="573246" y="2667528"/>
            <a:ext cx="457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5. </a:t>
            </a:r>
            <a:r>
              <a:rPr lang="nl-BE" dirty="0" err="1"/>
              <a:t>Vosotros</a:t>
            </a:r>
            <a:r>
              <a:rPr lang="nl-BE" dirty="0"/>
              <a:t> </a:t>
            </a:r>
            <a:r>
              <a:rPr lang="nl-BE" dirty="0" err="1"/>
              <a:t>cenáis</a:t>
            </a:r>
            <a:r>
              <a:rPr lang="nl-BE" dirty="0"/>
              <a:t> en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restaurante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7ED8291-7B52-4FBD-9699-C113BC6EF250}"/>
              </a:ext>
            </a:extLst>
          </p:cNvPr>
          <p:cNvSpPr txBox="1"/>
          <p:nvPr/>
        </p:nvSpPr>
        <p:spPr>
          <a:xfrm>
            <a:off x="601212" y="3048739"/>
            <a:ext cx="33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6. Mi </a:t>
            </a:r>
            <a:r>
              <a:rPr lang="nl-BE" dirty="0" err="1"/>
              <a:t>padre</a:t>
            </a:r>
            <a:r>
              <a:rPr lang="nl-BE" dirty="0"/>
              <a:t> </a:t>
            </a:r>
            <a:r>
              <a:rPr lang="nl-BE" dirty="0" err="1"/>
              <a:t>ve</a:t>
            </a:r>
            <a:r>
              <a:rPr lang="nl-BE" dirty="0"/>
              <a:t> la </a:t>
            </a:r>
            <a:r>
              <a:rPr lang="nl-BE" dirty="0" err="1"/>
              <a:t>tele</a:t>
            </a:r>
            <a:endParaRPr lang="nl-BE" b="1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0F9497B-82A9-4AC6-BB22-169CBC5B2055}"/>
              </a:ext>
            </a:extLst>
          </p:cNvPr>
          <p:cNvSpPr txBox="1"/>
          <p:nvPr/>
        </p:nvSpPr>
        <p:spPr>
          <a:xfrm>
            <a:off x="601211" y="3439930"/>
            <a:ext cx="4079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7. Mis </a:t>
            </a:r>
            <a:r>
              <a:rPr lang="nl-BE" dirty="0" err="1"/>
              <a:t>amigos</a:t>
            </a:r>
            <a:r>
              <a:rPr lang="nl-BE" dirty="0"/>
              <a:t> </a:t>
            </a:r>
            <a:r>
              <a:rPr lang="nl-BE" dirty="0" err="1"/>
              <a:t>descansan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F376E1A-6343-4EE0-B7A7-BE1EA6CBF0B0}"/>
              </a:ext>
            </a:extLst>
          </p:cNvPr>
          <p:cNvSpPr txBox="1"/>
          <p:nvPr/>
        </p:nvSpPr>
        <p:spPr>
          <a:xfrm>
            <a:off x="601211" y="3831121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8. Yo </a:t>
            </a:r>
            <a:r>
              <a:rPr lang="nl-BE" dirty="0" err="1"/>
              <a:t>monto</a:t>
            </a:r>
            <a:r>
              <a:rPr lang="nl-BE" dirty="0"/>
              <a:t> en </a:t>
            </a:r>
            <a:r>
              <a:rPr lang="nl-BE" dirty="0" err="1"/>
              <a:t>bici</a:t>
            </a:r>
            <a:r>
              <a:rPr lang="nl-BE" dirty="0"/>
              <a:t>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5F689FB-AA01-4A2B-BFB5-15A382D6099B}"/>
              </a:ext>
            </a:extLst>
          </p:cNvPr>
          <p:cNvSpPr txBox="1"/>
          <p:nvPr/>
        </p:nvSpPr>
        <p:spPr>
          <a:xfrm>
            <a:off x="601211" y="4222312"/>
            <a:ext cx="362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9. Tú </a:t>
            </a:r>
            <a:r>
              <a:rPr lang="nl-BE" dirty="0" err="1"/>
              <a:t>navegas</a:t>
            </a:r>
            <a:r>
              <a:rPr lang="nl-BE" dirty="0"/>
              <a:t> por Internet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36E28EF-ADA1-4300-A507-5CAAD87AFBBD}"/>
              </a:ext>
            </a:extLst>
          </p:cNvPr>
          <p:cNvSpPr txBox="1"/>
          <p:nvPr/>
        </p:nvSpPr>
        <p:spPr>
          <a:xfrm>
            <a:off x="573246" y="4618142"/>
            <a:ext cx="395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10. Mi </a:t>
            </a:r>
            <a:r>
              <a:rPr lang="nl-BE" dirty="0" err="1"/>
              <a:t>novio</a:t>
            </a:r>
            <a:r>
              <a:rPr lang="nl-BE" dirty="0"/>
              <a:t> y yo </a:t>
            </a:r>
            <a:r>
              <a:rPr lang="nl-BE" b="1" dirty="0" err="1"/>
              <a:t>jugamos</a:t>
            </a:r>
            <a:r>
              <a:rPr lang="nl-BE" b="1" dirty="0"/>
              <a:t> </a:t>
            </a:r>
            <a:r>
              <a:rPr lang="nl-BE" dirty="0"/>
              <a:t>al </a:t>
            </a:r>
            <a:r>
              <a:rPr lang="nl-BE" dirty="0" err="1"/>
              <a:t>tenis</a:t>
            </a:r>
            <a:endParaRPr lang="nl-BE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CF26F36-5ECD-4A8D-ADF6-D0A14C0BFDD4}"/>
              </a:ext>
            </a:extLst>
          </p:cNvPr>
          <p:cNvSpPr txBox="1"/>
          <p:nvPr/>
        </p:nvSpPr>
        <p:spPr>
          <a:xfrm>
            <a:off x="4731389" y="266429"/>
            <a:ext cx="18623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err="1"/>
              <a:t>Jugar</a:t>
            </a:r>
            <a:endParaRPr lang="nl-BE" sz="3200" b="1" dirty="0"/>
          </a:p>
          <a:p>
            <a:r>
              <a:rPr lang="nl-BE" dirty="0">
                <a:solidFill>
                  <a:srgbClr val="00B0F0"/>
                </a:solidFill>
              </a:rPr>
              <a:t>U </a:t>
            </a:r>
            <a:r>
              <a:rPr lang="nl-B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nl-BE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ue</a:t>
            </a:r>
            <a:endParaRPr lang="nl-BE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err="1"/>
              <a:t>J</a:t>
            </a:r>
            <a:r>
              <a:rPr lang="nl-BE" dirty="0" err="1">
                <a:solidFill>
                  <a:srgbClr val="00B0F0"/>
                </a:solidFill>
              </a:rPr>
              <a:t>ue</a:t>
            </a:r>
            <a:r>
              <a:rPr lang="nl-BE" dirty="0" err="1"/>
              <a:t>go</a:t>
            </a:r>
            <a:endParaRPr lang="nl-BE" dirty="0"/>
          </a:p>
          <a:p>
            <a:r>
              <a:rPr lang="nl-BE" dirty="0" err="1"/>
              <a:t>J</a:t>
            </a:r>
            <a:r>
              <a:rPr lang="nl-BE" dirty="0" err="1">
                <a:solidFill>
                  <a:srgbClr val="00B0F0"/>
                </a:solidFill>
              </a:rPr>
              <a:t>ue</a:t>
            </a:r>
            <a:r>
              <a:rPr lang="nl-BE" dirty="0" err="1"/>
              <a:t>gas</a:t>
            </a:r>
            <a:endParaRPr lang="nl-BE" dirty="0"/>
          </a:p>
          <a:p>
            <a:r>
              <a:rPr lang="nl-BE" dirty="0" err="1"/>
              <a:t>J</a:t>
            </a:r>
            <a:r>
              <a:rPr lang="nl-BE" dirty="0" err="1">
                <a:solidFill>
                  <a:srgbClr val="00B0F0"/>
                </a:solidFill>
              </a:rPr>
              <a:t>ue</a:t>
            </a:r>
            <a:r>
              <a:rPr lang="nl-BE" dirty="0" err="1"/>
              <a:t>ga</a:t>
            </a:r>
            <a:endParaRPr lang="nl-BE" dirty="0"/>
          </a:p>
          <a:p>
            <a:r>
              <a:rPr lang="nl-BE" dirty="0" err="1"/>
              <a:t>Jugamos</a:t>
            </a:r>
            <a:endParaRPr lang="nl-BE" dirty="0"/>
          </a:p>
          <a:p>
            <a:r>
              <a:rPr lang="nl-BE" dirty="0" err="1"/>
              <a:t>Jugáis</a:t>
            </a:r>
            <a:endParaRPr lang="nl-BE" dirty="0"/>
          </a:p>
          <a:p>
            <a:r>
              <a:rPr lang="nl-BE" dirty="0" err="1"/>
              <a:t>j</a:t>
            </a:r>
            <a:r>
              <a:rPr lang="nl-BE" dirty="0" err="1">
                <a:solidFill>
                  <a:srgbClr val="00B0F0"/>
                </a:solidFill>
              </a:rPr>
              <a:t>ue</a:t>
            </a:r>
            <a:r>
              <a:rPr lang="nl-BE" dirty="0" err="1"/>
              <a:t>gan</a:t>
            </a:r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D9202CF-F35D-4FA0-B211-12DE01DF292F}"/>
              </a:ext>
            </a:extLst>
          </p:cNvPr>
          <p:cNvSpPr txBox="1"/>
          <p:nvPr/>
        </p:nvSpPr>
        <p:spPr>
          <a:xfrm>
            <a:off x="553672" y="5031192"/>
            <a:ext cx="395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11. Mi </a:t>
            </a:r>
            <a:r>
              <a:rPr lang="nl-BE" dirty="0" err="1"/>
              <a:t>hermana</a:t>
            </a:r>
            <a:r>
              <a:rPr lang="nl-BE" dirty="0"/>
              <a:t> </a:t>
            </a:r>
            <a:r>
              <a:rPr lang="nl-BE" dirty="0" err="1"/>
              <a:t>nada</a:t>
            </a:r>
            <a:endParaRPr lang="nl-BE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B367EC4-9B28-48C8-AECF-94EC4F6E7227}"/>
              </a:ext>
            </a:extLst>
          </p:cNvPr>
          <p:cNvSpPr txBox="1"/>
          <p:nvPr/>
        </p:nvSpPr>
        <p:spPr>
          <a:xfrm>
            <a:off x="559265" y="5437959"/>
            <a:ext cx="395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12. Mi </a:t>
            </a:r>
            <a:r>
              <a:rPr lang="nl-BE" dirty="0" err="1"/>
              <a:t>hermano</a:t>
            </a:r>
            <a:r>
              <a:rPr lang="nl-BE" dirty="0"/>
              <a:t> lee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libro</a:t>
            </a:r>
            <a:endParaRPr lang="nl-BE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7566D6F-2EC1-404F-B9AC-7A36C1C75561}"/>
              </a:ext>
            </a:extLst>
          </p:cNvPr>
          <p:cNvSpPr txBox="1"/>
          <p:nvPr/>
        </p:nvSpPr>
        <p:spPr>
          <a:xfrm>
            <a:off x="553672" y="5849844"/>
            <a:ext cx="395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13. </a:t>
            </a:r>
            <a:r>
              <a:rPr lang="nl-BE" dirty="0" err="1"/>
              <a:t>Vosotros</a:t>
            </a:r>
            <a:r>
              <a:rPr lang="nl-BE" dirty="0"/>
              <a:t> </a:t>
            </a:r>
            <a:r>
              <a:rPr lang="nl-BE" dirty="0" err="1"/>
              <a:t>corréis</a:t>
            </a:r>
            <a:endParaRPr lang="nl-BE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9CB4386-DABD-4E3B-ABEC-AF9294D93350}"/>
              </a:ext>
            </a:extLst>
          </p:cNvPr>
          <p:cNvSpPr txBox="1"/>
          <p:nvPr/>
        </p:nvSpPr>
        <p:spPr>
          <a:xfrm>
            <a:off x="4731389" y="3116848"/>
            <a:ext cx="395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14. Yo </a:t>
            </a:r>
            <a:r>
              <a:rPr lang="nl-BE" dirty="0" err="1"/>
              <a:t>limpio</a:t>
            </a:r>
            <a:endParaRPr lang="nl-BE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FA290FB-4C60-41AC-B924-790FAECEAE6F}"/>
              </a:ext>
            </a:extLst>
          </p:cNvPr>
          <p:cNvSpPr txBox="1"/>
          <p:nvPr/>
        </p:nvSpPr>
        <p:spPr>
          <a:xfrm>
            <a:off x="4731389" y="3486180"/>
            <a:ext cx="395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15. Los </a:t>
            </a:r>
            <a:r>
              <a:rPr lang="nl-BE" dirty="0" err="1"/>
              <a:t>estudiantes</a:t>
            </a:r>
            <a:r>
              <a:rPr lang="nl-BE" dirty="0"/>
              <a:t> </a:t>
            </a:r>
            <a:r>
              <a:rPr lang="nl-BE" dirty="0" err="1"/>
              <a:t>desayunan</a:t>
            </a:r>
            <a:endParaRPr lang="nl-BE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E129918C-E05F-4FFB-B7DB-1135E654AF7E}"/>
              </a:ext>
            </a:extLst>
          </p:cNvPr>
          <p:cNvSpPr txBox="1"/>
          <p:nvPr/>
        </p:nvSpPr>
        <p:spPr>
          <a:xfrm>
            <a:off x="4731389" y="3855512"/>
            <a:ext cx="395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16. Mis </a:t>
            </a:r>
            <a:r>
              <a:rPr lang="nl-BE" dirty="0" err="1"/>
              <a:t>padres</a:t>
            </a:r>
            <a:r>
              <a:rPr lang="nl-BE" dirty="0"/>
              <a:t> </a:t>
            </a:r>
            <a:r>
              <a:rPr lang="nl-BE" dirty="0" err="1"/>
              <a:t>venden</a:t>
            </a:r>
            <a:r>
              <a:rPr lang="nl-BE" dirty="0"/>
              <a:t> </a:t>
            </a:r>
            <a:r>
              <a:rPr lang="nl-BE" dirty="0" err="1"/>
              <a:t>fruta</a:t>
            </a:r>
            <a:endParaRPr lang="nl-BE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B7F25B9-36AF-459B-9734-9BADFC94696D}"/>
              </a:ext>
            </a:extLst>
          </p:cNvPr>
          <p:cNvSpPr txBox="1"/>
          <p:nvPr/>
        </p:nvSpPr>
        <p:spPr>
          <a:xfrm>
            <a:off x="4731388" y="4217567"/>
            <a:ext cx="466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17. El señor </a:t>
            </a:r>
            <a:r>
              <a:rPr lang="nl-BE" b="1" dirty="0" err="1"/>
              <a:t>pide</a:t>
            </a:r>
            <a:r>
              <a:rPr lang="nl-BE" b="1" dirty="0"/>
              <a:t> </a:t>
            </a:r>
            <a:r>
              <a:rPr lang="nl-BE" dirty="0"/>
              <a:t>la </a:t>
            </a:r>
            <a:r>
              <a:rPr lang="nl-BE" dirty="0" err="1"/>
              <a:t>cuenta</a:t>
            </a:r>
            <a:r>
              <a:rPr lang="nl-BE" dirty="0"/>
              <a:t> en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restaurante</a:t>
            </a:r>
            <a:endParaRPr lang="nl-BE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6314388-A052-4E31-B0BE-6B2A10015989}"/>
              </a:ext>
            </a:extLst>
          </p:cNvPr>
          <p:cNvSpPr txBox="1"/>
          <p:nvPr/>
        </p:nvSpPr>
        <p:spPr>
          <a:xfrm>
            <a:off x="7751427" y="266429"/>
            <a:ext cx="18623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err="1"/>
              <a:t>Pedir</a:t>
            </a:r>
            <a:endParaRPr lang="nl-BE" sz="3200" b="1" dirty="0"/>
          </a:p>
          <a:p>
            <a:r>
              <a:rPr lang="nl-BE" dirty="0">
                <a:solidFill>
                  <a:srgbClr val="00B0F0"/>
                </a:solidFill>
              </a:rPr>
              <a:t>e </a:t>
            </a:r>
            <a:r>
              <a:rPr lang="nl-B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i</a:t>
            </a:r>
          </a:p>
          <a:p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nl-BE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nl-BE" dirty="0" err="1"/>
              <a:t>o</a:t>
            </a:r>
            <a:endParaRPr lang="nl-BE" dirty="0"/>
          </a:p>
          <a:p>
            <a:r>
              <a:rPr lang="nl-BE" dirty="0" err="1"/>
              <a:t>P</a:t>
            </a:r>
            <a:r>
              <a:rPr lang="nl-BE" dirty="0" err="1">
                <a:solidFill>
                  <a:srgbClr val="00B0F0"/>
                </a:solidFill>
              </a:rPr>
              <a:t>i</a:t>
            </a:r>
            <a:r>
              <a:rPr lang="nl-BE" dirty="0" err="1"/>
              <a:t>des</a:t>
            </a:r>
            <a:endParaRPr lang="nl-BE" dirty="0"/>
          </a:p>
          <a:p>
            <a:r>
              <a:rPr lang="nl-BE" dirty="0" err="1"/>
              <a:t>P</a:t>
            </a:r>
            <a:r>
              <a:rPr lang="nl-BE" dirty="0" err="1">
                <a:solidFill>
                  <a:srgbClr val="00B0F0"/>
                </a:solidFill>
              </a:rPr>
              <a:t>i</a:t>
            </a:r>
            <a:r>
              <a:rPr lang="nl-BE" dirty="0" err="1"/>
              <a:t>de</a:t>
            </a:r>
            <a:endParaRPr lang="nl-BE" dirty="0"/>
          </a:p>
          <a:p>
            <a:r>
              <a:rPr lang="nl-BE" dirty="0" err="1"/>
              <a:t>Pedimos</a:t>
            </a:r>
            <a:endParaRPr lang="nl-BE" dirty="0"/>
          </a:p>
          <a:p>
            <a:r>
              <a:rPr lang="nl-BE" dirty="0"/>
              <a:t>Pedís</a:t>
            </a:r>
          </a:p>
          <a:p>
            <a:r>
              <a:rPr lang="nl-BE" dirty="0" err="1"/>
              <a:t>p</a:t>
            </a:r>
            <a:r>
              <a:rPr lang="nl-BE" dirty="0" err="1">
                <a:solidFill>
                  <a:srgbClr val="00B0F0"/>
                </a:solidFill>
              </a:rPr>
              <a:t>i</a:t>
            </a:r>
            <a:r>
              <a:rPr lang="nl-BE" dirty="0" err="1"/>
              <a:t>den</a:t>
            </a:r>
            <a:endParaRPr lang="nl-BE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8F08A12-5C52-46D2-BA91-1049744EA470}"/>
              </a:ext>
            </a:extLst>
          </p:cNvPr>
          <p:cNvSpPr txBox="1"/>
          <p:nvPr/>
        </p:nvSpPr>
        <p:spPr>
          <a:xfrm>
            <a:off x="4731388" y="4650912"/>
            <a:ext cx="466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18. Tú </a:t>
            </a:r>
            <a:r>
              <a:rPr lang="nl-BE" dirty="0" err="1"/>
              <a:t>pagas</a:t>
            </a:r>
            <a:r>
              <a:rPr lang="nl-BE" dirty="0"/>
              <a:t> la </a:t>
            </a:r>
            <a:r>
              <a:rPr lang="nl-BE" dirty="0" err="1"/>
              <a:t>cuenta</a:t>
            </a:r>
            <a:endParaRPr lang="nl-BE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DFCDB5AD-509A-4EE3-8A07-916FB8FAE366}"/>
              </a:ext>
            </a:extLst>
          </p:cNvPr>
          <p:cNvSpPr txBox="1"/>
          <p:nvPr/>
        </p:nvSpPr>
        <p:spPr>
          <a:xfrm>
            <a:off x="4731388" y="5031192"/>
            <a:ext cx="354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19. Yo </a:t>
            </a:r>
            <a:r>
              <a:rPr lang="nl-BE" b="1" dirty="0" err="1"/>
              <a:t>pruebo</a:t>
            </a:r>
            <a:r>
              <a:rPr lang="nl-BE" dirty="0"/>
              <a:t> la </a:t>
            </a:r>
            <a:r>
              <a:rPr lang="nl-BE" dirty="0" err="1"/>
              <a:t>comida</a:t>
            </a:r>
            <a:r>
              <a:rPr lang="nl-BE" dirty="0"/>
              <a:t>  </a:t>
            </a:r>
            <a:r>
              <a:rPr lang="nl-BE" dirty="0">
                <a:solidFill>
                  <a:srgbClr val="00B0F0"/>
                </a:solidFill>
              </a:rPr>
              <a:t>o </a:t>
            </a:r>
            <a:r>
              <a:rPr lang="nl-B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nl-BE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ue</a:t>
            </a:r>
            <a:r>
              <a:rPr lang="nl-B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17F78ED-860E-42F4-84D1-DAA131A8F7B0}"/>
              </a:ext>
            </a:extLst>
          </p:cNvPr>
          <p:cNvSpPr txBox="1"/>
          <p:nvPr/>
        </p:nvSpPr>
        <p:spPr>
          <a:xfrm>
            <a:off x="8402968" y="5031192"/>
            <a:ext cx="160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70C0"/>
                </a:solidFill>
              </a:rPr>
              <a:t>Copias</a:t>
            </a:r>
            <a:r>
              <a:rPr lang="nl-BE" b="1" dirty="0">
                <a:solidFill>
                  <a:srgbClr val="0070C0"/>
                </a:solidFill>
              </a:rPr>
              <a:t> pg. 40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B3E849A2-4F53-4C45-8EF7-3B8BA9083940}"/>
              </a:ext>
            </a:extLst>
          </p:cNvPr>
          <p:cNvSpPr/>
          <p:nvPr/>
        </p:nvSpPr>
        <p:spPr>
          <a:xfrm>
            <a:off x="4752740" y="5486696"/>
            <a:ext cx="3035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20. Mis </a:t>
            </a:r>
            <a:r>
              <a:rPr lang="nl-BE" dirty="0" err="1"/>
              <a:t>amigos</a:t>
            </a:r>
            <a:r>
              <a:rPr lang="nl-BE" dirty="0"/>
              <a:t> y yo </a:t>
            </a:r>
            <a:r>
              <a:rPr lang="nl-BE" dirty="0" err="1"/>
              <a:t>bailamos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2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E4B3D5A-CF0C-4A7E-B1BA-353770375054}"/>
              </a:ext>
            </a:extLst>
          </p:cNvPr>
          <p:cNvSpPr txBox="1"/>
          <p:nvPr/>
        </p:nvSpPr>
        <p:spPr>
          <a:xfrm>
            <a:off x="419449" y="327171"/>
            <a:ext cx="3288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>
                <a:solidFill>
                  <a:srgbClr val="0070C0"/>
                </a:solidFill>
              </a:rPr>
              <a:t>Copias</a:t>
            </a:r>
            <a:r>
              <a:rPr lang="nl-BE" sz="2800" b="1" dirty="0">
                <a:solidFill>
                  <a:srgbClr val="0070C0"/>
                </a:solidFill>
              </a:rPr>
              <a:t> pg. 46 </a:t>
            </a:r>
            <a:r>
              <a:rPr lang="nl-BE" sz="2800" b="1" dirty="0" err="1">
                <a:solidFill>
                  <a:srgbClr val="0070C0"/>
                </a:solidFill>
              </a:rPr>
              <a:t>ej</a:t>
            </a:r>
            <a:r>
              <a:rPr lang="nl-BE" sz="2800" b="1" dirty="0">
                <a:solidFill>
                  <a:srgbClr val="0070C0"/>
                </a:solidFill>
              </a:rPr>
              <a:t>. 8.2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76D055E-0D6A-4D8D-A902-35EB1CB84C2A}"/>
              </a:ext>
            </a:extLst>
          </p:cNvPr>
          <p:cNvSpPr txBox="1"/>
          <p:nvPr/>
        </p:nvSpPr>
        <p:spPr>
          <a:xfrm>
            <a:off x="601211" y="2288295"/>
            <a:ext cx="6839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4. ¿</a:t>
            </a:r>
            <a:r>
              <a:rPr lang="nl-BE" dirty="0" err="1"/>
              <a:t>Tenéis</a:t>
            </a:r>
            <a:r>
              <a:rPr lang="nl-BE" dirty="0"/>
              <a:t> </a:t>
            </a:r>
            <a:r>
              <a:rPr lang="nl-BE" dirty="0" err="1"/>
              <a:t>animales</a:t>
            </a:r>
            <a:r>
              <a:rPr lang="nl-BE" dirty="0"/>
              <a:t> en </a:t>
            </a:r>
            <a:r>
              <a:rPr lang="nl-BE" dirty="0" err="1"/>
              <a:t>casa</a:t>
            </a:r>
            <a:r>
              <a:rPr lang="nl-BE" dirty="0"/>
              <a:t>? yo no </a:t>
            </a:r>
            <a:r>
              <a:rPr lang="nl-BE" b="1" dirty="0" err="1"/>
              <a:t>tengo</a:t>
            </a:r>
            <a:r>
              <a:rPr lang="nl-BE" dirty="0"/>
              <a:t> </a:t>
            </a:r>
            <a:r>
              <a:rPr lang="nl-BE" dirty="0" err="1"/>
              <a:t>animales</a:t>
            </a:r>
            <a:r>
              <a:rPr lang="nl-BE" dirty="0"/>
              <a:t>, </a:t>
            </a:r>
            <a:r>
              <a:rPr lang="nl-BE" dirty="0" err="1"/>
              <a:t>pero</a:t>
            </a:r>
            <a:r>
              <a:rPr lang="nl-BE" dirty="0"/>
              <a:t> mi </a:t>
            </a:r>
            <a:r>
              <a:rPr lang="nl-BE" dirty="0" err="1"/>
              <a:t>hermana</a:t>
            </a:r>
            <a:r>
              <a:rPr lang="nl-BE" b="1" dirty="0"/>
              <a:t> </a:t>
            </a:r>
            <a:r>
              <a:rPr lang="nl-BE" b="1" dirty="0" err="1"/>
              <a:t>tiene</a:t>
            </a:r>
            <a:r>
              <a:rPr lang="nl-BE" b="1" dirty="0"/>
              <a:t> </a:t>
            </a:r>
            <a:r>
              <a:rPr lang="nl-BE" dirty="0"/>
              <a:t>dos </a:t>
            </a:r>
            <a:r>
              <a:rPr lang="nl-BE" dirty="0" err="1"/>
              <a:t>peces</a:t>
            </a:r>
            <a:r>
              <a:rPr lang="nl-BE" dirty="0"/>
              <a:t>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69EC6C-0FFA-428D-8146-A148B41C70E6}"/>
              </a:ext>
            </a:extLst>
          </p:cNvPr>
          <p:cNvSpPr txBox="1"/>
          <p:nvPr/>
        </p:nvSpPr>
        <p:spPr>
          <a:xfrm>
            <a:off x="553672" y="1529830"/>
            <a:ext cx="554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2. ¿Por qué </a:t>
            </a:r>
            <a:r>
              <a:rPr lang="nl-BE" b="1" dirty="0" err="1"/>
              <a:t>cierras</a:t>
            </a:r>
            <a:r>
              <a:rPr lang="nl-BE" dirty="0"/>
              <a:t> la </a:t>
            </a:r>
            <a:r>
              <a:rPr lang="nl-BE" dirty="0" err="1"/>
              <a:t>ventana</a:t>
            </a:r>
            <a:r>
              <a:rPr lang="nl-BE" dirty="0"/>
              <a:t> </a:t>
            </a:r>
            <a:r>
              <a:rPr lang="nl-BE" dirty="0" err="1"/>
              <a:t>hace</a:t>
            </a:r>
            <a:r>
              <a:rPr lang="nl-BE" dirty="0"/>
              <a:t> </a:t>
            </a:r>
            <a:r>
              <a:rPr lang="nl-BE" dirty="0" err="1"/>
              <a:t>calor</a:t>
            </a:r>
            <a:r>
              <a:rPr lang="nl-BE" dirty="0"/>
              <a:t>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78465A-8D8A-4B4C-8E13-0CA69C7D2B94}"/>
              </a:ext>
            </a:extLst>
          </p:cNvPr>
          <p:cNvSpPr txBox="1"/>
          <p:nvPr/>
        </p:nvSpPr>
        <p:spPr>
          <a:xfrm>
            <a:off x="601212" y="1909062"/>
            <a:ext cx="725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3. </a:t>
            </a:r>
            <a:r>
              <a:rPr lang="nl-BE" dirty="0" err="1"/>
              <a:t>Nosotros</a:t>
            </a:r>
            <a:r>
              <a:rPr lang="nl-BE" dirty="0"/>
              <a:t> </a:t>
            </a:r>
            <a:r>
              <a:rPr lang="nl-BE" b="1" dirty="0" err="1"/>
              <a:t>empezamos</a:t>
            </a:r>
            <a:r>
              <a:rPr lang="nl-BE" dirty="0"/>
              <a:t> la </a:t>
            </a:r>
            <a:r>
              <a:rPr lang="nl-BE" dirty="0" err="1"/>
              <a:t>lección</a:t>
            </a:r>
            <a:r>
              <a:rPr lang="nl-BE" dirty="0"/>
              <a:t> 6. </a:t>
            </a:r>
            <a:r>
              <a:rPr lang="nl-BE" b="1" dirty="0" err="1"/>
              <a:t>Podéis</a:t>
            </a:r>
            <a:r>
              <a:rPr lang="nl-BE" dirty="0"/>
              <a:t> </a:t>
            </a:r>
            <a:r>
              <a:rPr lang="nl-BE" dirty="0" err="1"/>
              <a:t>abrir</a:t>
            </a:r>
            <a:r>
              <a:rPr lang="nl-BE" dirty="0"/>
              <a:t> el </a:t>
            </a:r>
            <a:r>
              <a:rPr lang="nl-BE" dirty="0" err="1"/>
              <a:t>libro</a:t>
            </a:r>
            <a:r>
              <a:rPr lang="nl-BE" dirty="0"/>
              <a:t> por la página 53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78EF29A-CDC1-4C39-9876-03D1E4A09E43}"/>
              </a:ext>
            </a:extLst>
          </p:cNvPr>
          <p:cNvSpPr txBox="1"/>
          <p:nvPr/>
        </p:nvSpPr>
        <p:spPr>
          <a:xfrm>
            <a:off x="553672" y="1158981"/>
            <a:ext cx="6677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1. Yo no </a:t>
            </a:r>
            <a:r>
              <a:rPr lang="nl-BE" b="1" dirty="0" err="1"/>
              <a:t>puedo</a:t>
            </a:r>
            <a:r>
              <a:rPr lang="nl-BE" b="1" dirty="0"/>
              <a:t> </a:t>
            </a:r>
            <a:r>
              <a:rPr lang="nl-BE" b="1" dirty="0" err="1"/>
              <a:t>comer</a:t>
            </a:r>
            <a:r>
              <a:rPr lang="nl-BE" b="1" dirty="0"/>
              <a:t> </a:t>
            </a:r>
            <a:r>
              <a:rPr lang="nl-BE" dirty="0" err="1"/>
              <a:t>gambas</a:t>
            </a:r>
            <a:r>
              <a:rPr lang="nl-BE" dirty="0"/>
              <a:t>. </a:t>
            </a:r>
            <a:r>
              <a:rPr lang="nl-BE" dirty="0" err="1"/>
              <a:t>Soy</a:t>
            </a:r>
            <a:r>
              <a:rPr lang="nl-BE" dirty="0"/>
              <a:t> </a:t>
            </a:r>
            <a:r>
              <a:rPr lang="nl-BE" dirty="0" err="1"/>
              <a:t>alérgica</a:t>
            </a:r>
            <a:r>
              <a:rPr lang="nl-BE" dirty="0"/>
              <a:t> al </a:t>
            </a:r>
            <a:r>
              <a:rPr lang="nl-BE" dirty="0" err="1"/>
              <a:t>marisco</a:t>
            </a:r>
            <a:r>
              <a:rPr lang="nl-BE" dirty="0"/>
              <a:t>.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7ED8291-7B52-4FBD-9699-C113BC6EF250}"/>
              </a:ext>
            </a:extLst>
          </p:cNvPr>
          <p:cNvSpPr txBox="1"/>
          <p:nvPr/>
        </p:nvSpPr>
        <p:spPr>
          <a:xfrm>
            <a:off x="601212" y="3048739"/>
            <a:ext cx="585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5. ¿Qué </a:t>
            </a:r>
            <a:r>
              <a:rPr lang="nl-BE" b="1" dirty="0" err="1"/>
              <a:t>preferís</a:t>
            </a:r>
            <a:r>
              <a:rPr lang="nl-BE" b="1" dirty="0"/>
              <a:t>:</a:t>
            </a:r>
            <a:r>
              <a:rPr lang="nl-BE" dirty="0"/>
              <a:t> </a:t>
            </a:r>
            <a:r>
              <a:rPr lang="nl-BE" dirty="0" err="1"/>
              <a:t>estudiar</a:t>
            </a:r>
            <a:r>
              <a:rPr lang="nl-BE" dirty="0"/>
              <a:t> los </a:t>
            </a:r>
            <a:r>
              <a:rPr lang="nl-BE" dirty="0" err="1"/>
              <a:t>verbos</a:t>
            </a:r>
            <a:r>
              <a:rPr lang="nl-BE" dirty="0"/>
              <a:t> o </a:t>
            </a:r>
            <a:r>
              <a:rPr lang="nl-BE" dirty="0" err="1"/>
              <a:t>cantar</a:t>
            </a:r>
            <a:r>
              <a:rPr lang="nl-BE" dirty="0"/>
              <a:t>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canción</a:t>
            </a:r>
            <a:r>
              <a:rPr lang="nl-BE" dirty="0"/>
              <a:t>?</a:t>
            </a:r>
            <a:endParaRPr lang="nl-BE" b="1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0F9497B-82A9-4AC6-BB22-169CBC5B2055}"/>
              </a:ext>
            </a:extLst>
          </p:cNvPr>
          <p:cNvSpPr txBox="1"/>
          <p:nvPr/>
        </p:nvSpPr>
        <p:spPr>
          <a:xfrm>
            <a:off x="601211" y="3439930"/>
            <a:ext cx="4079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6. Yo </a:t>
            </a:r>
            <a:r>
              <a:rPr lang="nl-BE" b="1" dirty="0" err="1"/>
              <a:t>pienso</a:t>
            </a:r>
            <a:r>
              <a:rPr lang="nl-BE" dirty="0"/>
              <a:t> en las </a:t>
            </a:r>
            <a:r>
              <a:rPr lang="nl-BE" dirty="0" err="1"/>
              <a:t>vaciones</a:t>
            </a:r>
            <a:r>
              <a:rPr lang="nl-BE" dirty="0"/>
              <a:t> de </a:t>
            </a:r>
            <a:r>
              <a:rPr lang="nl-BE" dirty="0" err="1"/>
              <a:t>verano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F376E1A-6343-4EE0-B7A7-BE1EA6CBF0B0}"/>
              </a:ext>
            </a:extLst>
          </p:cNvPr>
          <p:cNvSpPr txBox="1"/>
          <p:nvPr/>
        </p:nvSpPr>
        <p:spPr>
          <a:xfrm>
            <a:off x="601211" y="3831121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7. ¿</a:t>
            </a:r>
            <a:r>
              <a:rPr lang="nl-BE" b="1" dirty="0" err="1"/>
              <a:t>Entendéis</a:t>
            </a:r>
            <a:r>
              <a:rPr lang="nl-BE" dirty="0"/>
              <a:t> </a:t>
            </a:r>
            <a:r>
              <a:rPr lang="nl-BE" dirty="0" err="1"/>
              <a:t>italiano</a:t>
            </a:r>
            <a:r>
              <a:rPr lang="nl-BE" dirty="0"/>
              <a:t>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5F689FB-AA01-4A2B-BFB5-15A382D6099B}"/>
              </a:ext>
            </a:extLst>
          </p:cNvPr>
          <p:cNvSpPr txBox="1"/>
          <p:nvPr/>
        </p:nvSpPr>
        <p:spPr>
          <a:xfrm>
            <a:off x="601211" y="4222312"/>
            <a:ext cx="506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8. </a:t>
            </a:r>
            <a:r>
              <a:rPr lang="nl-BE" dirty="0" err="1"/>
              <a:t>Ellos</a:t>
            </a:r>
            <a:r>
              <a:rPr lang="nl-BE" dirty="0"/>
              <a:t> no </a:t>
            </a:r>
            <a:r>
              <a:rPr lang="nl-BE" b="1" dirty="0" err="1"/>
              <a:t>quieren</a:t>
            </a:r>
            <a:r>
              <a:rPr lang="nl-BE" dirty="0"/>
              <a:t> </a:t>
            </a:r>
            <a:r>
              <a:rPr lang="nl-BE" b="1" dirty="0" err="1"/>
              <a:t>tomar</a:t>
            </a:r>
            <a:r>
              <a:rPr lang="nl-BE" dirty="0"/>
              <a:t> café, </a:t>
            </a:r>
            <a:r>
              <a:rPr lang="nl-BE" b="1" dirty="0" err="1"/>
              <a:t>prefieren</a:t>
            </a:r>
            <a:r>
              <a:rPr lang="nl-BE" dirty="0"/>
              <a:t> el té.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36E28EF-ADA1-4300-A507-5CAAD87AFBBD}"/>
              </a:ext>
            </a:extLst>
          </p:cNvPr>
          <p:cNvSpPr txBox="1"/>
          <p:nvPr/>
        </p:nvSpPr>
        <p:spPr>
          <a:xfrm>
            <a:off x="601211" y="4619307"/>
            <a:ext cx="631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9. El </a:t>
            </a:r>
            <a:r>
              <a:rPr lang="nl-BE" dirty="0" err="1"/>
              <a:t>cocinero</a:t>
            </a:r>
            <a:r>
              <a:rPr lang="nl-BE" dirty="0"/>
              <a:t> </a:t>
            </a:r>
            <a:r>
              <a:rPr lang="nl-BE" b="1" dirty="0" err="1"/>
              <a:t>prueba</a:t>
            </a:r>
            <a:r>
              <a:rPr lang="nl-BE" b="1" dirty="0"/>
              <a:t> </a:t>
            </a:r>
            <a:r>
              <a:rPr lang="nl-BE" dirty="0"/>
              <a:t>la </a:t>
            </a:r>
            <a:r>
              <a:rPr lang="nl-BE" dirty="0" err="1"/>
              <a:t>comida</a:t>
            </a:r>
            <a:r>
              <a:rPr lang="nl-BE" dirty="0"/>
              <a:t> </a:t>
            </a:r>
            <a:r>
              <a:rPr lang="nl-BE" dirty="0" err="1"/>
              <a:t>antes</a:t>
            </a:r>
            <a:r>
              <a:rPr lang="nl-BE" dirty="0"/>
              <a:t> de </a:t>
            </a:r>
            <a:r>
              <a:rPr lang="nl-BE" dirty="0" err="1"/>
              <a:t>servirla</a:t>
            </a:r>
            <a:r>
              <a:rPr lang="nl-BE" dirty="0"/>
              <a:t>.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CF26F36-5ECD-4A8D-ADF6-D0A14C0BFDD4}"/>
              </a:ext>
            </a:extLst>
          </p:cNvPr>
          <p:cNvSpPr txBox="1"/>
          <p:nvPr/>
        </p:nvSpPr>
        <p:spPr>
          <a:xfrm>
            <a:off x="7783582" y="247972"/>
            <a:ext cx="186235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err="1"/>
              <a:t>verbos</a:t>
            </a:r>
            <a:endParaRPr lang="nl-BE" sz="3200" b="1" dirty="0"/>
          </a:p>
          <a:p>
            <a:r>
              <a:rPr lang="nl-BE" dirty="0">
                <a:solidFill>
                  <a:srgbClr val="00B0F0"/>
                </a:solidFill>
              </a:rPr>
              <a:t>e </a:t>
            </a:r>
            <a:r>
              <a:rPr lang="nl-B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ie</a:t>
            </a: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Cerrar</a:t>
            </a:r>
            <a:endParaRPr lang="nl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Empezar</a:t>
            </a:r>
            <a:endParaRPr lang="nl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merendar</a:t>
            </a:r>
            <a:endParaRPr lang="nl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Pensar</a:t>
            </a:r>
            <a:r>
              <a:rPr lang="nl-B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</a:t>
            </a: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Entender</a:t>
            </a:r>
            <a:endParaRPr lang="nl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Querer</a:t>
            </a:r>
            <a:endParaRPr lang="nl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Tener</a:t>
            </a:r>
            <a:r>
              <a:rPr lang="nl-B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tengo</a:t>
            </a:r>
            <a:r>
              <a:rPr lang="nl-B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preferir</a:t>
            </a:r>
            <a:endParaRPr lang="nl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D9202CF-F35D-4FA0-B211-12DE01DF292F}"/>
              </a:ext>
            </a:extLst>
          </p:cNvPr>
          <p:cNvSpPr txBox="1"/>
          <p:nvPr/>
        </p:nvSpPr>
        <p:spPr>
          <a:xfrm>
            <a:off x="553671" y="5031192"/>
            <a:ext cx="688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10. Yo </a:t>
            </a:r>
            <a:r>
              <a:rPr lang="nl-BE" b="1" dirty="0" err="1"/>
              <a:t>pido</a:t>
            </a:r>
            <a:r>
              <a:rPr lang="nl-BE" dirty="0"/>
              <a:t> </a:t>
            </a:r>
            <a:r>
              <a:rPr lang="nl-BE" dirty="0" err="1"/>
              <a:t>dinero</a:t>
            </a:r>
            <a:r>
              <a:rPr lang="nl-BE" dirty="0"/>
              <a:t> a mis </a:t>
            </a:r>
            <a:r>
              <a:rPr lang="nl-BE" dirty="0" err="1"/>
              <a:t>padres</a:t>
            </a:r>
            <a:r>
              <a:rPr lang="nl-BE" dirty="0"/>
              <a:t> para </a:t>
            </a:r>
            <a:r>
              <a:rPr lang="nl-BE" dirty="0" err="1"/>
              <a:t>comprarme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ordenador</a:t>
            </a:r>
            <a:endParaRPr lang="nl-BE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B367EC4-9B28-48C8-AECF-94EC4F6E7227}"/>
              </a:ext>
            </a:extLst>
          </p:cNvPr>
          <p:cNvSpPr txBox="1"/>
          <p:nvPr/>
        </p:nvSpPr>
        <p:spPr>
          <a:xfrm>
            <a:off x="559265" y="5437959"/>
            <a:ext cx="598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11. ¿</a:t>
            </a:r>
            <a:r>
              <a:rPr lang="nl-BE" b="1" dirty="0" err="1"/>
              <a:t>Prefiere</a:t>
            </a:r>
            <a:r>
              <a:rPr lang="nl-BE" dirty="0"/>
              <a:t> </a:t>
            </a:r>
            <a:r>
              <a:rPr lang="nl-BE" dirty="0" err="1"/>
              <a:t>usted</a:t>
            </a:r>
            <a:r>
              <a:rPr lang="nl-BE" dirty="0"/>
              <a:t> la </a:t>
            </a:r>
            <a:r>
              <a:rPr lang="nl-BE" dirty="0" err="1"/>
              <a:t>playa</a:t>
            </a:r>
            <a:r>
              <a:rPr lang="nl-BE" dirty="0"/>
              <a:t> o la </a:t>
            </a:r>
            <a:r>
              <a:rPr lang="nl-BE" dirty="0" err="1"/>
              <a:t>montaña</a:t>
            </a:r>
            <a:r>
              <a:rPr lang="nl-BE" dirty="0"/>
              <a:t>?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7566D6F-2EC1-404F-B9AC-7A36C1C75561}"/>
              </a:ext>
            </a:extLst>
          </p:cNvPr>
          <p:cNvSpPr txBox="1"/>
          <p:nvPr/>
        </p:nvSpPr>
        <p:spPr>
          <a:xfrm>
            <a:off x="553671" y="5849844"/>
            <a:ext cx="861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12. Los </a:t>
            </a:r>
            <a:r>
              <a:rPr lang="nl-BE" dirty="0" err="1"/>
              <a:t>estudiantes</a:t>
            </a:r>
            <a:r>
              <a:rPr lang="nl-BE" dirty="0"/>
              <a:t> por la </a:t>
            </a:r>
            <a:r>
              <a:rPr lang="nl-BE" dirty="0" err="1"/>
              <a:t>noche</a:t>
            </a:r>
            <a:r>
              <a:rPr lang="nl-BE" dirty="0"/>
              <a:t> </a:t>
            </a:r>
            <a:r>
              <a:rPr lang="nl-BE" dirty="0" err="1"/>
              <a:t>casi</a:t>
            </a:r>
            <a:r>
              <a:rPr lang="nl-BE" dirty="0"/>
              <a:t> </a:t>
            </a:r>
            <a:r>
              <a:rPr lang="nl-BE" b="1" dirty="0"/>
              <a:t>se </a:t>
            </a:r>
            <a:r>
              <a:rPr lang="nl-BE" b="1" dirty="0" err="1"/>
              <a:t>duermen</a:t>
            </a:r>
            <a:r>
              <a:rPr lang="nl-BE" b="1" dirty="0"/>
              <a:t> </a:t>
            </a:r>
            <a:r>
              <a:rPr lang="nl-BE" dirty="0"/>
              <a:t>en </a:t>
            </a:r>
            <a:r>
              <a:rPr lang="nl-BE" dirty="0" err="1"/>
              <a:t>clase</a:t>
            </a:r>
            <a:r>
              <a:rPr lang="nl-BE" dirty="0"/>
              <a:t> </a:t>
            </a:r>
            <a:r>
              <a:rPr lang="nl-BE" dirty="0" err="1"/>
              <a:t>porque</a:t>
            </a:r>
            <a:r>
              <a:rPr lang="nl-BE" dirty="0"/>
              <a:t> </a:t>
            </a:r>
            <a:r>
              <a:rPr lang="nl-BE" dirty="0" err="1"/>
              <a:t>están</a:t>
            </a:r>
            <a:r>
              <a:rPr lang="nl-BE" dirty="0"/>
              <a:t> </a:t>
            </a:r>
            <a:r>
              <a:rPr lang="nl-BE" dirty="0" err="1"/>
              <a:t>cansados</a:t>
            </a:r>
            <a:endParaRPr lang="nl-BE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9CB4386-DABD-4E3B-ABEC-AF9294D93350}"/>
              </a:ext>
            </a:extLst>
          </p:cNvPr>
          <p:cNvSpPr txBox="1"/>
          <p:nvPr/>
        </p:nvSpPr>
        <p:spPr>
          <a:xfrm>
            <a:off x="7944373" y="3488186"/>
            <a:ext cx="395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13. ¿</a:t>
            </a:r>
            <a:r>
              <a:rPr lang="nl-BE" dirty="0" err="1"/>
              <a:t>Cuánto</a:t>
            </a:r>
            <a:r>
              <a:rPr lang="nl-BE" dirty="0"/>
              <a:t> </a:t>
            </a:r>
            <a:r>
              <a:rPr lang="nl-BE" b="1" dirty="0" err="1"/>
              <a:t>cuesta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café?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FA290FB-4C60-41AC-B924-790FAECEAE6F}"/>
              </a:ext>
            </a:extLst>
          </p:cNvPr>
          <p:cNvSpPr txBox="1"/>
          <p:nvPr/>
        </p:nvSpPr>
        <p:spPr>
          <a:xfrm>
            <a:off x="7944373" y="3857518"/>
            <a:ext cx="395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14. ¿</a:t>
            </a:r>
            <a:r>
              <a:rPr lang="nl-BE" b="1" dirty="0" err="1"/>
              <a:t>Pedimos</a:t>
            </a:r>
            <a:r>
              <a:rPr lang="nl-BE" dirty="0"/>
              <a:t> la </a:t>
            </a:r>
            <a:r>
              <a:rPr lang="nl-BE" dirty="0" err="1"/>
              <a:t>cuenta</a:t>
            </a:r>
            <a:r>
              <a:rPr lang="nl-BE" dirty="0"/>
              <a:t>? Vale, </a:t>
            </a:r>
            <a:r>
              <a:rPr lang="nl-BE" dirty="0" err="1"/>
              <a:t>pero</a:t>
            </a:r>
            <a:r>
              <a:rPr lang="nl-BE" dirty="0"/>
              <a:t> </a:t>
            </a:r>
            <a:r>
              <a:rPr lang="nl-BE" dirty="0" err="1"/>
              <a:t>hoy</a:t>
            </a:r>
            <a:r>
              <a:rPr lang="nl-BE" dirty="0"/>
              <a:t> </a:t>
            </a:r>
            <a:r>
              <a:rPr lang="nl-BE" dirty="0" err="1"/>
              <a:t>pago</a:t>
            </a:r>
            <a:r>
              <a:rPr lang="nl-BE" dirty="0"/>
              <a:t> yo.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6314388-A052-4E31-B0BE-6B2A10015989}"/>
              </a:ext>
            </a:extLst>
          </p:cNvPr>
          <p:cNvSpPr txBox="1"/>
          <p:nvPr/>
        </p:nvSpPr>
        <p:spPr>
          <a:xfrm>
            <a:off x="9311778" y="266429"/>
            <a:ext cx="13925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err="1"/>
              <a:t>verbos</a:t>
            </a:r>
            <a:endParaRPr lang="nl-BE" sz="3200" b="1" dirty="0"/>
          </a:p>
          <a:p>
            <a:r>
              <a:rPr lang="nl-BE" dirty="0">
                <a:solidFill>
                  <a:srgbClr val="00B0F0"/>
                </a:solidFill>
              </a:rPr>
              <a:t>o </a:t>
            </a:r>
            <a:r>
              <a:rPr lang="nl-B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nl-BE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ue</a:t>
            </a:r>
            <a:endParaRPr lang="nl-BE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Almorzar</a:t>
            </a:r>
            <a:endParaRPr lang="nl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costar</a:t>
            </a:r>
            <a:endParaRPr lang="nl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probar</a:t>
            </a:r>
            <a:endParaRPr lang="nl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Poder</a:t>
            </a:r>
            <a:endParaRPr lang="nl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Dormir</a:t>
            </a:r>
            <a:r>
              <a:rPr lang="nl-B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(se)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17F78ED-860E-42F4-84D1-DAA131A8F7B0}"/>
              </a:ext>
            </a:extLst>
          </p:cNvPr>
          <p:cNvSpPr txBox="1"/>
          <p:nvPr/>
        </p:nvSpPr>
        <p:spPr>
          <a:xfrm>
            <a:off x="4562210" y="386733"/>
            <a:ext cx="160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70C0"/>
                </a:solidFill>
              </a:rPr>
              <a:t>Copias</a:t>
            </a:r>
            <a:r>
              <a:rPr lang="nl-BE" b="1" dirty="0">
                <a:solidFill>
                  <a:srgbClr val="0070C0"/>
                </a:solidFill>
              </a:rPr>
              <a:t> pg. 40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AC0372D7-005E-4018-8EA1-664913FB5351}"/>
              </a:ext>
            </a:extLst>
          </p:cNvPr>
          <p:cNvSpPr txBox="1"/>
          <p:nvPr/>
        </p:nvSpPr>
        <p:spPr>
          <a:xfrm>
            <a:off x="7944373" y="4546402"/>
            <a:ext cx="395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15. </a:t>
            </a:r>
            <a:r>
              <a:rPr lang="nl-BE" dirty="0" err="1"/>
              <a:t>Nosotros</a:t>
            </a:r>
            <a:r>
              <a:rPr lang="nl-BE" dirty="0"/>
              <a:t> </a:t>
            </a:r>
            <a:r>
              <a:rPr lang="nl-BE" b="1" dirty="0" err="1"/>
              <a:t>almorzamos</a:t>
            </a:r>
            <a:r>
              <a:rPr lang="nl-BE" dirty="0"/>
              <a:t> tarde, a las 15:00 y no </a:t>
            </a:r>
            <a:r>
              <a:rPr lang="nl-BE" b="1" dirty="0" err="1"/>
              <a:t>merendamos</a:t>
            </a:r>
            <a:r>
              <a:rPr lang="nl-BE" b="1" dirty="0"/>
              <a:t>.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6AE344C7-1EAD-4E00-A6BE-02A5396D407D}"/>
              </a:ext>
            </a:extLst>
          </p:cNvPr>
          <p:cNvSpPr txBox="1"/>
          <p:nvPr/>
        </p:nvSpPr>
        <p:spPr>
          <a:xfrm>
            <a:off x="10637233" y="266429"/>
            <a:ext cx="13925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err="1"/>
              <a:t>verbos</a:t>
            </a:r>
            <a:endParaRPr lang="nl-BE" sz="3200" b="1" dirty="0"/>
          </a:p>
          <a:p>
            <a:r>
              <a:rPr lang="nl-BE" dirty="0">
                <a:solidFill>
                  <a:srgbClr val="00B0F0"/>
                </a:solidFill>
              </a:rPr>
              <a:t>e </a:t>
            </a:r>
            <a:r>
              <a:rPr lang="nl-B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i</a:t>
            </a: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pedir</a:t>
            </a:r>
            <a:endParaRPr lang="nl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22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270F46B-0AFA-4043-A9EA-8096DDBA6833}"/>
              </a:ext>
            </a:extLst>
          </p:cNvPr>
          <p:cNvSpPr txBox="1"/>
          <p:nvPr/>
        </p:nvSpPr>
        <p:spPr>
          <a:xfrm>
            <a:off x="721453" y="392717"/>
            <a:ext cx="447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/>
              <a:t>Los </a:t>
            </a:r>
            <a:r>
              <a:rPr lang="nl-BE" sz="2400" b="1" dirty="0" err="1"/>
              <a:t>números</a:t>
            </a:r>
            <a:r>
              <a:rPr lang="nl-BE" sz="2400" b="1" dirty="0"/>
              <a:t> del 100 a 1.000.00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1AD1674-438B-4B4D-92E9-437298791824}"/>
              </a:ext>
            </a:extLst>
          </p:cNvPr>
          <p:cNvSpPr txBox="1"/>
          <p:nvPr/>
        </p:nvSpPr>
        <p:spPr>
          <a:xfrm>
            <a:off x="939569" y="1140903"/>
            <a:ext cx="289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>
                <a:solidFill>
                  <a:srgbClr val="0070C0"/>
                </a:solidFill>
              </a:rPr>
              <a:t>libro</a:t>
            </a:r>
            <a:r>
              <a:rPr lang="nl-BE" sz="2800" b="1" dirty="0">
                <a:solidFill>
                  <a:srgbClr val="0070C0"/>
                </a:solidFill>
              </a:rPr>
              <a:t> pg. 10 </a:t>
            </a:r>
            <a:r>
              <a:rPr lang="nl-BE" sz="2800" b="1" dirty="0" err="1">
                <a:solidFill>
                  <a:srgbClr val="0070C0"/>
                </a:solidFill>
              </a:rPr>
              <a:t>ej</a:t>
            </a:r>
            <a:r>
              <a:rPr lang="nl-BE" sz="2800" b="1" dirty="0">
                <a:solidFill>
                  <a:srgbClr val="0070C0"/>
                </a:solidFill>
              </a:rPr>
              <a:t>. 8b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7FB7A88-E97A-4BA5-9EE9-81244506EAFD}"/>
              </a:ext>
            </a:extLst>
          </p:cNvPr>
          <p:cNvSpPr txBox="1"/>
          <p:nvPr/>
        </p:nvSpPr>
        <p:spPr>
          <a:xfrm>
            <a:off x="6319708" y="1247629"/>
            <a:ext cx="289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>
                <a:solidFill>
                  <a:srgbClr val="0070C0"/>
                </a:solidFill>
              </a:rPr>
              <a:t>libro</a:t>
            </a:r>
            <a:r>
              <a:rPr lang="nl-BE" sz="2800" b="1" dirty="0">
                <a:solidFill>
                  <a:srgbClr val="0070C0"/>
                </a:solidFill>
              </a:rPr>
              <a:t> pg. 44 </a:t>
            </a:r>
            <a:r>
              <a:rPr lang="nl-BE" sz="2800" b="1" dirty="0" err="1">
                <a:solidFill>
                  <a:srgbClr val="0070C0"/>
                </a:solidFill>
              </a:rPr>
              <a:t>ej</a:t>
            </a:r>
            <a:r>
              <a:rPr lang="nl-BE" sz="2800" b="1" dirty="0">
                <a:solidFill>
                  <a:srgbClr val="0070C0"/>
                </a:solidFill>
              </a:rPr>
              <a:t>. 8</a:t>
            </a:r>
          </a:p>
        </p:txBody>
      </p:sp>
      <p:pic>
        <p:nvPicPr>
          <p:cNvPr id="11" name="nv_pap2 pista 36">
            <a:hlinkClick r:id="" action="ppaction://media"/>
            <a:extLst>
              <a:ext uri="{FF2B5EF4-FFF2-40B4-BE49-F238E27FC236}">
                <a16:creationId xmlns:a16="http://schemas.microsoft.com/office/drawing/2014/main" id="{ABD18583-B818-4583-830A-A89C016CA9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39096" y="367019"/>
            <a:ext cx="487363" cy="48736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E63BE5E-5010-4DC8-A4CA-E6DFDCE8B5F4}"/>
              </a:ext>
            </a:extLst>
          </p:cNvPr>
          <p:cNvSpPr txBox="1"/>
          <p:nvPr/>
        </p:nvSpPr>
        <p:spPr>
          <a:xfrm>
            <a:off x="6536424" y="2159632"/>
            <a:ext cx="16358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/>
              <a:t>970</a:t>
            </a:r>
          </a:p>
          <a:p>
            <a:pPr marL="342900" indent="-342900">
              <a:buAutoNum type="arabicPeriod"/>
            </a:pPr>
            <a:r>
              <a:rPr lang="nl-BE" dirty="0"/>
              <a:t>590</a:t>
            </a:r>
          </a:p>
          <a:p>
            <a:pPr marL="342900" indent="-342900">
              <a:buAutoNum type="arabicPeriod"/>
            </a:pPr>
            <a:r>
              <a:rPr lang="nl-BE" dirty="0"/>
              <a:t>393</a:t>
            </a:r>
          </a:p>
          <a:p>
            <a:pPr marL="342900" indent="-342900">
              <a:buAutoNum type="arabicPeriod"/>
            </a:pPr>
            <a:r>
              <a:rPr lang="nl-BE" dirty="0"/>
              <a:t>240</a:t>
            </a:r>
          </a:p>
          <a:p>
            <a:pPr marL="342900" indent="-342900">
              <a:buAutoNum type="arabicPeriod"/>
            </a:pPr>
            <a:r>
              <a:rPr lang="nl-BE" dirty="0"/>
              <a:t>184</a:t>
            </a:r>
          </a:p>
          <a:p>
            <a:pPr marL="342900" indent="-342900">
              <a:buAutoNum type="arabicPeriod"/>
            </a:pPr>
            <a:r>
              <a:rPr lang="nl-BE" dirty="0"/>
              <a:t>132</a:t>
            </a:r>
          </a:p>
          <a:p>
            <a:pPr marL="342900" indent="-342900">
              <a:buAutoNum type="arabicPeriod"/>
            </a:pPr>
            <a:r>
              <a:rPr lang="nl-BE" dirty="0"/>
              <a:t>115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FC29F1-F45B-4C2E-9ADA-1F7C308C1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0" y="1848411"/>
            <a:ext cx="4479721" cy="335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3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079DF66-8A1C-4CA1-8311-31D43F275FA2}"/>
              </a:ext>
            </a:extLst>
          </p:cNvPr>
          <p:cNvSpPr txBox="1"/>
          <p:nvPr/>
        </p:nvSpPr>
        <p:spPr>
          <a:xfrm>
            <a:off x="940966" y="443961"/>
            <a:ext cx="354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>
                <a:solidFill>
                  <a:srgbClr val="0070C0"/>
                </a:solidFill>
              </a:rPr>
              <a:t>libro</a:t>
            </a:r>
            <a:r>
              <a:rPr lang="nl-BE" sz="2800" b="1" dirty="0">
                <a:solidFill>
                  <a:srgbClr val="0070C0"/>
                </a:solidFill>
              </a:rPr>
              <a:t> pg. 12 </a:t>
            </a:r>
            <a:r>
              <a:rPr lang="nl-BE" sz="2800" b="1" dirty="0" err="1">
                <a:solidFill>
                  <a:srgbClr val="0070C0"/>
                </a:solidFill>
              </a:rPr>
              <a:t>ej</a:t>
            </a:r>
            <a:r>
              <a:rPr lang="nl-BE" sz="2800" b="1" dirty="0">
                <a:solidFill>
                  <a:srgbClr val="0070C0"/>
                </a:solidFill>
              </a:rPr>
              <a:t>. 11a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E465AA5-9486-4B94-8405-A107995DE09C}"/>
              </a:ext>
            </a:extLst>
          </p:cNvPr>
          <p:cNvSpPr txBox="1"/>
          <p:nvPr/>
        </p:nvSpPr>
        <p:spPr>
          <a:xfrm>
            <a:off x="1006679" y="1083186"/>
            <a:ext cx="23656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Las </a:t>
            </a:r>
            <a:r>
              <a:rPr lang="nl-BE" dirty="0" err="1"/>
              <a:t>aceitunas</a:t>
            </a:r>
            <a:endParaRPr lang="nl-BE" dirty="0"/>
          </a:p>
          <a:p>
            <a:r>
              <a:rPr lang="nl-BE" dirty="0"/>
              <a:t>Los </a:t>
            </a:r>
            <a:r>
              <a:rPr lang="nl-BE" dirty="0" err="1"/>
              <a:t>calamares</a:t>
            </a:r>
            <a:endParaRPr lang="nl-BE" dirty="0"/>
          </a:p>
          <a:p>
            <a:r>
              <a:rPr lang="nl-BE" dirty="0"/>
              <a:t>La tortilla</a:t>
            </a:r>
          </a:p>
          <a:p>
            <a:r>
              <a:rPr lang="nl-BE" dirty="0"/>
              <a:t>El té</a:t>
            </a:r>
          </a:p>
          <a:p>
            <a:r>
              <a:rPr lang="nl-BE" dirty="0"/>
              <a:t>Las sardinas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7339777-1525-4AF9-8D44-C5883D27FC01}"/>
              </a:ext>
            </a:extLst>
          </p:cNvPr>
          <p:cNvSpPr txBox="1"/>
          <p:nvPr/>
        </p:nvSpPr>
        <p:spPr>
          <a:xfrm>
            <a:off x="6712591" y="443961"/>
            <a:ext cx="354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>
                <a:solidFill>
                  <a:srgbClr val="0070C0"/>
                </a:solidFill>
              </a:rPr>
              <a:t>libro</a:t>
            </a:r>
            <a:r>
              <a:rPr lang="nl-BE" sz="2800" b="1" dirty="0">
                <a:solidFill>
                  <a:srgbClr val="0070C0"/>
                </a:solidFill>
              </a:rPr>
              <a:t> pg. 12 </a:t>
            </a:r>
            <a:r>
              <a:rPr lang="nl-BE" sz="2800" b="1" dirty="0" err="1">
                <a:solidFill>
                  <a:srgbClr val="0070C0"/>
                </a:solidFill>
              </a:rPr>
              <a:t>ej</a:t>
            </a:r>
            <a:r>
              <a:rPr lang="nl-BE" sz="2800" b="1" dirty="0">
                <a:solidFill>
                  <a:srgbClr val="0070C0"/>
                </a:solidFill>
              </a:rPr>
              <a:t>. 11b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3FCA11D-1340-44F5-BBFA-958299C199BD}"/>
              </a:ext>
            </a:extLst>
          </p:cNvPr>
          <p:cNvSpPr txBox="1"/>
          <p:nvPr/>
        </p:nvSpPr>
        <p:spPr>
          <a:xfrm>
            <a:off x="5732477" y="1366477"/>
            <a:ext cx="5989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Quiero</a:t>
            </a:r>
            <a:r>
              <a:rPr lang="nl-BE" dirty="0"/>
              <a:t> </a:t>
            </a:r>
            <a:r>
              <a:rPr lang="nl-BE" b="1" dirty="0" err="1">
                <a:solidFill>
                  <a:srgbClr val="00B050"/>
                </a:solidFill>
              </a:rPr>
              <a:t>un</a:t>
            </a:r>
            <a:r>
              <a:rPr lang="nl-BE" b="1" dirty="0">
                <a:solidFill>
                  <a:srgbClr val="00B050"/>
                </a:solidFill>
              </a:rPr>
              <a:t> té. </a:t>
            </a:r>
            <a:r>
              <a:rPr lang="nl-BE" dirty="0"/>
              <a:t>		¿</a:t>
            </a:r>
            <a:r>
              <a:rPr lang="nl-BE" b="1" dirty="0">
                <a:solidFill>
                  <a:srgbClr val="00B050"/>
                </a:solidFill>
              </a:rPr>
              <a:t>Lo</a:t>
            </a:r>
            <a:r>
              <a:rPr lang="nl-BE" dirty="0"/>
              <a:t> </a:t>
            </a:r>
            <a:r>
              <a:rPr lang="nl-BE" dirty="0" err="1"/>
              <a:t>quiere</a:t>
            </a:r>
            <a:r>
              <a:rPr lang="nl-BE" dirty="0"/>
              <a:t> con </a:t>
            </a:r>
            <a:r>
              <a:rPr lang="nl-BE" dirty="0" err="1"/>
              <a:t>limón</a:t>
            </a:r>
            <a:r>
              <a:rPr lang="nl-BE" dirty="0"/>
              <a:t>?</a:t>
            </a:r>
          </a:p>
          <a:p>
            <a:r>
              <a:rPr lang="nl-BE" dirty="0" err="1"/>
              <a:t>Quiero</a:t>
            </a:r>
            <a:r>
              <a:rPr lang="nl-BE" dirty="0"/>
              <a:t> </a:t>
            </a:r>
            <a:r>
              <a:rPr lang="nl-BE" b="1" dirty="0" err="1">
                <a:solidFill>
                  <a:srgbClr val="FFC000"/>
                </a:solidFill>
              </a:rPr>
              <a:t>una</a:t>
            </a:r>
            <a:r>
              <a:rPr lang="nl-BE" b="1" dirty="0">
                <a:solidFill>
                  <a:srgbClr val="FFC000"/>
                </a:solidFill>
              </a:rPr>
              <a:t> tortilla. </a:t>
            </a:r>
            <a:r>
              <a:rPr lang="nl-BE" b="1" dirty="0"/>
              <a:t>	</a:t>
            </a:r>
            <a:r>
              <a:rPr lang="nl-BE" dirty="0"/>
              <a:t>¿</a:t>
            </a:r>
            <a:r>
              <a:rPr lang="nl-BE" b="1" dirty="0">
                <a:solidFill>
                  <a:srgbClr val="FFC000"/>
                </a:solidFill>
              </a:rPr>
              <a:t>La</a:t>
            </a:r>
            <a:r>
              <a:rPr lang="nl-BE" dirty="0"/>
              <a:t> </a:t>
            </a:r>
            <a:r>
              <a:rPr lang="nl-BE" dirty="0" err="1"/>
              <a:t>quiere</a:t>
            </a:r>
            <a:r>
              <a:rPr lang="nl-BE" dirty="0"/>
              <a:t> </a:t>
            </a:r>
            <a:r>
              <a:rPr lang="nl-BE" dirty="0" err="1"/>
              <a:t>caliente</a:t>
            </a:r>
            <a:r>
              <a:rPr lang="nl-BE" dirty="0"/>
              <a:t> o </a:t>
            </a:r>
            <a:r>
              <a:rPr lang="nl-BE" dirty="0" err="1"/>
              <a:t>fría</a:t>
            </a:r>
            <a:r>
              <a:rPr lang="nl-BE" dirty="0"/>
              <a:t>?</a:t>
            </a:r>
          </a:p>
          <a:p>
            <a:r>
              <a:rPr lang="nl-BE" dirty="0" err="1"/>
              <a:t>Quiero</a:t>
            </a:r>
            <a:r>
              <a:rPr lang="nl-BE" dirty="0"/>
              <a:t> </a:t>
            </a:r>
            <a:r>
              <a:rPr lang="nl-BE" b="1" dirty="0" err="1">
                <a:solidFill>
                  <a:srgbClr val="FF0000"/>
                </a:solidFill>
              </a:rPr>
              <a:t>calamares</a:t>
            </a:r>
            <a:r>
              <a:rPr lang="nl-BE" dirty="0"/>
              <a:t>.		¿</a:t>
            </a:r>
            <a:r>
              <a:rPr lang="nl-BE" b="1" dirty="0">
                <a:solidFill>
                  <a:srgbClr val="FF0000"/>
                </a:solidFill>
              </a:rPr>
              <a:t>Los</a:t>
            </a:r>
            <a:r>
              <a:rPr lang="nl-BE" dirty="0"/>
              <a:t> </a:t>
            </a:r>
            <a:r>
              <a:rPr lang="nl-BE" dirty="0" err="1"/>
              <a:t>quiere</a:t>
            </a:r>
            <a:r>
              <a:rPr lang="nl-BE" dirty="0"/>
              <a:t> a la </a:t>
            </a:r>
            <a:r>
              <a:rPr lang="nl-BE" dirty="0" err="1"/>
              <a:t>romana</a:t>
            </a:r>
            <a:r>
              <a:rPr lang="nl-BE" dirty="0"/>
              <a:t>?</a:t>
            </a:r>
          </a:p>
          <a:p>
            <a:r>
              <a:rPr lang="nl-BE" dirty="0" err="1"/>
              <a:t>Quiero</a:t>
            </a:r>
            <a:r>
              <a:rPr lang="nl-BE" dirty="0"/>
              <a:t> </a:t>
            </a:r>
            <a:r>
              <a:rPr lang="nl-BE" b="1" dirty="0" err="1">
                <a:solidFill>
                  <a:srgbClr val="7030A0"/>
                </a:solidFill>
              </a:rPr>
              <a:t>aceitunas</a:t>
            </a:r>
            <a:r>
              <a:rPr lang="nl-BE" dirty="0">
                <a:solidFill>
                  <a:srgbClr val="7030A0"/>
                </a:solidFill>
              </a:rPr>
              <a:t>. </a:t>
            </a:r>
            <a:r>
              <a:rPr lang="nl-BE" dirty="0"/>
              <a:t>		¿</a:t>
            </a:r>
            <a:r>
              <a:rPr lang="nl-BE" b="1" dirty="0">
                <a:solidFill>
                  <a:srgbClr val="7030A0"/>
                </a:solidFill>
              </a:rPr>
              <a:t>Las</a:t>
            </a:r>
            <a:r>
              <a:rPr lang="nl-BE" dirty="0"/>
              <a:t> </a:t>
            </a:r>
            <a:r>
              <a:rPr lang="nl-BE" dirty="0" err="1"/>
              <a:t>quiere</a:t>
            </a:r>
            <a:r>
              <a:rPr lang="nl-BE" dirty="0"/>
              <a:t> </a:t>
            </a:r>
            <a:r>
              <a:rPr lang="nl-BE" dirty="0" err="1"/>
              <a:t>verdes</a:t>
            </a:r>
            <a:r>
              <a:rPr lang="nl-BE" dirty="0"/>
              <a:t> o </a:t>
            </a:r>
            <a:r>
              <a:rPr lang="nl-BE" dirty="0" err="1"/>
              <a:t>negras</a:t>
            </a:r>
            <a:r>
              <a:rPr lang="nl-BE" dirty="0"/>
              <a:t>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2A0967E-698A-42C0-89FB-97EBE3416D5E}"/>
              </a:ext>
            </a:extLst>
          </p:cNvPr>
          <p:cNvSpPr txBox="1"/>
          <p:nvPr/>
        </p:nvSpPr>
        <p:spPr>
          <a:xfrm>
            <a:off x="873854" y="3280931"/>
            <a:ext cx="354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>
                <a:solidFill>
                  <a:srgbClr val="0070C0"/>
                </a:solidFill>
              </a:rPr>
              <a:t>libro</a:t>
            </a:r>
            <a:r>
              <a:rPr lang="nl-BE" sz="2800" b="1" dirty="0">
                <a:solidFill>
                  <a:srgbClr val="0070C0"/>
                </a:solidFill>
              </a:rPr>
              <a:t> pg. 12 </a:t>
            </a:r>
            <a:r>
              <a:rPr lang="nl-BE" sz="2800" b="1" dirty="0" err="1">
                <a:solidFill>
                  <a:srgbClr val="0070C0"/>
                </a:solidFill>
              </a:rPr>
              <a:t>ej</a:t>
            </a:r>
            <a:r>
              <a:rPr lang="nl-BE" sz="2800" b="1" dirty="0">
                <a:solidFill>
                  <a:srgbClr val="0070C0"/>
                </a:solidFill>
              </a:rPr>
              <a:t>. 12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606CF38-5D64-4660-9ED5-13A80B329E0D}"/>
              </a:ext>
            </a:extLst>
          </p:cNvPr>
          <p:cNvSpPr txBox="1"/>
          <p:nvPr/>
        </p:nvSpPr>
        <p:spPr>
          <a:xfrm>
            <a:off x="1006679" y="4102687"/>
            <a:ext cx="4874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C000"/>
                </a:solidFill>
              </a:rPr>
              <a:t>La</a:t>
            </a:r>
            <a:r>
              <a:rPr lang="nl-BE" dirty="0"/>
              <a:t> </a:t>
            </a:r>
            <a:r>
              <a:rPr lang="nl-BE" dirty="0" err="1"/>
              <a:t>necesitamos</a:t>
            </a:r>
            <a:r>
              <a:rPr lang="nl-BE" dirty="0"/>
              <a:t> para </a:t>
            </a:r>
            <a:r>
              <a:rPr lang="nl-BE" dirty="0" err="1"/>
              <a:t>beber</a:t>
            </a:r>
            <a:r>
              <a:rPr lang="nl-BE" dirty="0"/>
              <a:t> </a:t>
            </a:r>
            <a:r>
              <a:rPr lang="nl-BE" dirty="0" err="1"/>
              <a:t>vino</a:t>
            </a:r>
            <a:r>
              <a:rPr lang="nl-BE" dirty="0"/>
              <a:t> (la </a:t>
            </a:r>
            <a:r>
              <a:rPr lang="nl-BE" dirty="0" err="1"/>
              <a:t>copa</a:t>
            </a:r>
            <a:r>
              <a:rPr lang="nl-BE" dirty="0"/>
              <a:t>)</a:t>
            </a:r>
          </a:p>
          <a:p>
            <a:r>
              <a:rPr lang="nl-BE" b="1" dirty="0">
                <a:solidFill>
                  <a:srgbClr val="FFC000"/>
                </a:solidFill>
              </a:rPr>
              <a:t>La</a:t>
            </a:r>
            <a:r>
              <a:rPr lang="nl-BE" dirty="0"/>
              <a:t> uso para </a:t>
            </a:r>
            <a:r>
              <a:rPr lang="nl-BE" dirty="0" err="1"/>
              <a:t>comer</a:t>
            </a:r>
            <a:r>
              <a:rPr lang="nl-BE" dirty="0"/>
              <a:t> la </a:t>
            </a:r>
            <a:r>
              <a:rPr lang="nl-BE" dirty="0" err="1"/>
              <a:t>sopa</a:t>
            </a:r>
            <a:r>
              <a:rPr lang="nl-BE" dirty="0"/>
              <a:t> (la </a:t>
            </a:r>
            <a:r>
              <a:rPr lang="nl-BE" dirty="0" err="1"/>
              <a:t>cuchara</a:t>
            </a:r>
            <a:r>
              <a:rPr lang="nl-BE" dirty="0"/>
              <a:t>)</a:t>
            </a:r>
          </a:p>
          <a:p>
            <a:r>
              <a:rPr lang="nl-BE" b="1" dirty="0">
                <a:solidFill>
                  <a:srgbClr val="7030A0"/>
                </a:solidFill>
              </a:rPr>
              <a:t>Las </a:t>
            </a:r>
            <a:r>
              <a:rPr lang="nl-BE" dirty="0" err="1"/>
              <a:t>prefiero</a:t>
            </a:r>
            <a:r>
              <a:rPr lang="nl-BE" dirty="0"/>
              <a:t> </a:t>
            </a:r>
            <a:r>
              <a:rPr lang="nl-BE" dirty="0" err="1"/>
              <a:t>fritas</a:t>
            </a:r>
            <a:r>
              <a:rPr lang="nl-BE" dirty="0"/>
              <a:t> (las sardinas)</a:t>
            </a:r>
          </a:p>
          <a:p>
            <a:r>
              <a:rPr lang="nl-BE" b="1" dirty="0">
                <a:solidFill>
                  <a:srgbClr val="00B050"/>
                </a:solidFill>
              </a:rPr>
              <a:t>Lo</a:t>
            </a:r>
            <a:r>
              <a:rPr lang="nl-BE" dirty="0"/>
              <a:t> uso para </a:t>
            </a:r>
            <a:r>
              <a:rPr lang="nl-BE" dirty="0" err="1"/>
              <a:t>cortar</a:t>
            </a:r>
            <a:r>
              <a:rPr lang="nl-BE" dirty="0"/>
              <a:t> la carne (el </a:t>
            </a:r>
            <a:r>
              <a:rPr lang="nl-BE" dirty="0" err="1"/>
              <a:t>cuchillo</a:t>
            </a:r>
            <a:r>
              <a:rPr lang="nl-BE" dirty="0"/>
              <a:t>)</a:t>
            </a:r>
          </a:p>
          <a:p>
            <a:r>
              <a:rPr lang="nl-BE" b="1" dirty="0">
                <a:solidFill>
                  <a:srgbClr val="FF0000"/>
                </a:solidFill>
              </a:rPr>
              <a:t>Los</a:t>
            </a:r>
            <a:r>
              <a:rPr lang="nl-BE" dirty="0"/>
              <a:t> </a:t>
            </a:r>
            <a:r>
              <a:rPr lang="nl-BE" dirty="0" err="1"/>
              <a:t>preparo</a:t>
            </a:r>
            <a:r>
              <a:rPr lang="nl-BE" dirty="0"/>
              <a:t> con salsa de </a:t>
            </a:r>
            <a:r>
              <a:rPr lang="nl-BE" dirty="0" err="1"/>
              <a:t>tomate</a:t>
            </a:r>
            <a:r>
              <a:rPr lang="nl-BE" dirty="0"/>
              <a:t> (los </a:t>
            </a:r>
            <a:r>
              <a:rPr lang="nl-BE" dirty="0" err="1"/>
              <a:t>espaguetis</a:t>
            </a:r>
            <a:r>
              <a:rPr lang="nl-BE" dirty="0"/>
              <a:t>)</a:t>
            </a:r>
          </a:p>
          <a:p>
            <a:r>
              <a:rPr lang="nl-BE" b="1" dirty="0">
                <a:solidFill>
                  <a:srgbClr val="00B050"/>
                </a:solidFill>
              </a:rPr>
              <a:t>Lo</a:t>
            </a:r>
            <a:r>
              <a:rPr lang="nl-BE" dirty="0"/>
              <a:t> </a:t>
            </a:r>
            <a:r>
              <a:rPr lang="nl-BE" dirty="0" err="1"/>
              <a:t>usamos</a:t>
            </a:r>
            <a:r>
              <a:rPr lang="nl-BE" dirty="0"/>
              <a:t> para </a:t>
            </a:r>
            <a:r>
              <a:rPr lang="nl-BE" dirty="0" err="1"/>
              <a:t>beber</a:t>
            </a:r>
            <a:r>
              <a:rPr lang="nl-BE" dirty="0"/>
              <a:t> </a:t>
            </a:r>
            <a:r>
              <a:rPr lang="nl-BE" dirty="0" err="1"/>
              <a:t>agua</a:t>
            </a:r>
            <a:r>
              <a:rPr lang="nl-BE" dirty="0"/>
              <a:t> (el </a:t>
            </a:r>
            <a:r>
              <a:rPr lang="nl-BE" dirty="0" err="1"/>
              <a:t>vaso</a:t>
            </a:r>
            <a:r>
              <a:rPr lang="nl-B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99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0F67992-B002-4ADC-A18F-A8CC79A07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4"/>
          <a:stretch>
            <a:fillRect/>
          </a:stretch>
        </p:blipFill>
        <p:spPr bwMode="auto">
          <a:xfrm>
            <a:off x="531895" y="218686"/>
            <a:ext cx="5129999" cy="642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CB97E3A-6B23-4031-9542-FA8DEC63E674}"/>
              </a:ext>
            </a:extLst>
          </p:cNvPr>
          <p:cNvSpPr/>
          <p:nvPr/>
        </p:nvSpPr>
        <p:spPr>
          <a:xfrm>
            <a:off x="3055623" y="32938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00B050"/>
                </a:solidFill>
              </a:rPr>
              <a:t>Lo</a:t>
            </a:r>
            <a:endParaRPr lang="nl-B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BDF17AE-7F06-426E-A0BB-FE2FAC1C8B59}"/>
              </a:ext>
            </a:extLst>
          </p:cNvPr>
          <p:cNvSpPr/>
          <p:nvPr/>
        </p:nvSpPr>
        <p:spPr>
          <a:xfrm>
            <a:off x="3055623" y="1289700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00B050"/>
                </a:solidFill>
              </a:rPr>
              <a:t>Lo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93C39C0-71AB-4C66-B3E8-7B2837D0A18D}"/>
              </a:ext>
            </a:extLst>
          </p:cNvPr>
          <p:cNvSpPr/>
          <p:nvPr/>
        </p:nvSpPr>
        <p:spPr>
          <a:xfrm flipH="1">
            <a:off x="3055623" y="2523619"/>
            <a:ext cx="532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>
                <a:solidFill>
                  <a:srgbClr val="00B050"/>
                </a:solidFill>
              </a:rPr>
              <a:t>Lo</a:t>
            </a:r>
            <a:endParaRPr lang="nl-BE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B31F7E8-41BD-441C-A962-BF3B9872AC20}"/>
              </a:ext>
            </a:extLst>
          </p:cNvPr>
          <p:cNvSpPr/>
          <p:nvPr/>
        </p:nvSpPr>
        <p:spPr>
          <a:xfrm>
            <a:off x="3055623" y="3428999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00B050"/>
                </a:solidFill>
              </a:rPr>
              <a:t>Lo</a:t>
            </a:r>
            <a:endParaRPr lang="nl-BE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41FC75F-C587-40FF-9ECB-91E2D8561A50}"/>
              </a:ext>
            </a:extLst>
          </p:cNvPr>
          <p:cNvSpPr/>
          <p:nvPr/>
        </p:nvSpPr>
        <p:spPr>
          <a:xfrm>
            <a:off x="3118930" y="3798331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00B050"/>
                </a:solidFill>
              </a:rPr>
              <a:t>Lo</a:t>
            </a:r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0072A98-1531-487F-B5A5-3675F2B4605B}"/>
              </a:ext>
            </a:extLst>
          </p:cNvPr>
          <p:cNvSpPr/>
          <p:nvPr/>
        </p:nvSpPr>
        <p:spPr>
          <a:xfrm>
            <a:off x="3118930" y="4703711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00B050"/>
                </a:solidFill>
              </a:rPr>
              <a:t>Lo</a:t>
            </a:r>
            <a:endParaRPr lang="nl-BE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D7C05D0-D0EA-404D-BD95-F2A4224A15DF}"/>
              </a:ext>
            </a:extLst>
          </p:cNvPr>
          <p:cNvSpPr/>
          <p:nvPr/>
        </p:nvSpPr>
        <p:spPr>
          <a:xfrm>
            <a:off x="3065241" y="343527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FFC000"/>
                </a:solidFill>
              </a:rPr>
              <a:t>La</a:t>
            </a:r>
            <a:endParaRPr lang="nl-BE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949DF7D-B95C-4E4E-B30A-FA029EDA47C7}"/>
              </a:ext>
            </a:extLst>
          </p:cNvPr>
          <p:cNvSpPr/>
          <p:nvPr/>
        </p:nvSpPr>
        <p:spPr>
          <a:xfrm>
            <a:off x="3065241" y="405738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FFC000"/>
                </a:solidFill>
              </a:rPr>
              <a:t>La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36E9B04-8CD1-44A4-88FF-9D7DF44D9DE0}"/>
              </a:ext>
            </a:extLst>
          </p:cNvPr>
          <p:cNvSpPr/>
          <p:nvPr/>
        </p:nvSpPr>
        <p:spPr>
          <a:xfrm>
            <a:off x="3096895" y="4397341"/>
            <a:ext cx="396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>
                <a:solidFill>
                  <a:srgbClr val="FFC000"/>
                </a:solidFill>
              </a:rPr>
              <a:t>La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D32E1A5-1704-409E-8627-55349E6D92C5}"/>
              </a:ext>
            </a:extLst>
          </p:cNvPr>
          <p:cNvSpPr/>
          <p:nvPr/>
        </p:nvSpPr>
        <p:spPr>
          <a:xfrm>
            <a:off x="3046400" y="966535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Los</a:t>
            </a:r>
            <a:endParaRPr lang="nl-BE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806C2FA-7B73-4790-9667-DF4DAEB3CD97}"/>
              </a:ext>
            </a:extLst>
          </p:cNvPr>
          <p:cNvSpPr/>
          <p:nvPr/>
        </p:nvSpPr>
        <p:spPr>
          <a:xfrm>
            <a:off x="3027558" y="1603891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Los</a:t>
            </a:r>
            <a:endParaRPr lang="nl-BE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8A2BEFE3-DFA5-4F94-A6E2-2148848A73C5}"/>
              </a:ext>
            </a:extLst>
          </p:cNvPr>
          <p:cNvSpPr/>
          <p:nvPr/>
        </p:nvSpPr>
        <p:spPr>
          <a:xfrm>
            <a:off x="3032367" y="652344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7030A0"/>
                </a:solidFill>
              </a:rPr>
              <a:t>Las</a:t>
            </a:r>
            <a:endParaRPr lang="nl-BE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0A11DA8B-668B-4F86-BDB2-49D17371889D}"/>
              </a:ext>
            </a:extLst>
          </p:cNvPr>
          <p:cNvSpPr/>
          <p:nvPr/>
        </p:nvSpPr>
        <p:spPr>
          <a:xfrm>
            <a:off x="3032367" y="1918200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7030A0"/>
                </a:solidFill>
              </a:rPr>
              <a:t>Las</a:t>
            </a:r>
            <a:endParaRPr lang="nl-BE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D830835-0FE1-4189-84A1-AF97667FC543}"/>
              </a:ext>
            </a:extLst>
          </p:cNvPr>
          <p:cNvSpPr/>
          <p:nvPr/>
        </p:nvSpPr>
        <p:spPr>
          <a:xfrm>
            <a:off x="3078053" y="2840257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7030A0"/>
                </a:solidFill>
              </a:rPr>
              <a:t>Las</a:t>
            </a:r>
            <a:endParaRPr lang="nl-BE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C9E2518F-6804-4DFC-8BE8-A00ADAE046F9}"/>
              </a:ext>
            </a:extLst>
          </p:cNvPr>
          <p:cNvSpPr/>
          <p:nvPr/>
        </p:nvSpPr>
        <p:spPr>
          <a:xfrm>
            <a:off x="3038909" y="3141943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7030A0"/>
                </a:solidFill>
              </a:rPr>
              <a:t>Las</a:t>
            </a:r>
            <a:endParaRPr lang="nl-BE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873AB1C-4744-41D0-A71E-12C78836775A}"/>
              </a:ext>
            </a:extLst>
          </p:cNvPr>
          <p:cNvSpPr txBox="1"/>
          <p:nvPr/>
        </p:nvSpPr>
        <p:spPr>
          <a:xfrm>
            <a:off x="4110605" y="395682"/>
            <a:ext cx="25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A4D1622-D8F8-491E-83AE-EA5FC931D4D8}"/>
              </a:ext>
            </a:extLst>
          </p:cNvPr>
          <p:cNvSpPr txBox="1"/>
          <p:nvPr/>
        </p:nvSpPr>
        <p:spPr>
          <a:xfrm>
            <a:off x="4408959" y="2525235"/>
            <a:ext cx="40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68C0FE4-A7EE-4D0F-9654-6B8E1D61236F}"/>
              </a:ext>
            </a:extLst>
          </p:cNvPr>
          <p:cNvSpPr txBox="1"/>
          <p:nvPr/>
        </p:nvSpPr>
        <p:spPr>
          <a:xfrm>
            <a:off x="4112775" y="2850154"/>
            <a:ext cx="58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es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ED730DA-6230-491A-8B03-358ED05F7828}"/>
              </a:ext>
            </a:extLst>
          </p:cNvPr>
          <p:cNvSpPr txBox="1"/>
          <p:nvPr/>
        </p:nvSpPr>
        <p:spPr>
          <a:xfrm>
            <a:off x="4372833" y="4380250"/>
            <a:ext cx="25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6DED54F-94C7-4DC4-83F6-A12A6CBCA359}"/>
              </a:ext>
            </a:extLst>
          </p:cNvPr>
          <p:cNvSpPr txBox="1"/>
          <p:nvPr/>
        </p:nvSpPr>
        <p:spPr>
          <a:xfrm>
            <a:off x="4016596" y="1289700"/>
            <a:ext cx="43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o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DA4B6EB-F7FA-4FCE-A12E-5C9B1166A44C}"/>
              </a:ext>
            </a:extLst>
          </p:cNvPr>
          <p:cNvSpPr txBox="1"/>
          <p:nvPr/>
        </p:nvSpPr>
        <p:spPr>
          <a:xfrm>
            <a:off x="3922589" y="3460459"/>
            <a:ext cx="43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o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2E7AB9DE-F546-4FBB-8E07-D62284B456C5}"/>
              </a:ext>
            </a:extLst>
          </p:cNvPr>
          <p:cNvSpPr txBox="1"/>
          <p:nvPr/>
        </p:nvSpPr>
        <p:spPr>
          <a:xfrm>
            <a:off x="4052761" y="3778768"/>
            <a:ext cx="43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o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CB62A17A-6DB3-4B8E-B931-E450528DC81C}"/>
              </a:ext>
            </a:extLst>
          </p:cNvPr>
          <p:cNvSpPr txBox="1"/>
          <p:nvPr/>
        </p:nvSpPr>
        <p:spPr>
          <a:xfrm>
            <a:off x="3989793" y="4724715"/>
            <a:ext cx="43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o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1BED5F34-4432-48FC-BB2C-9ED57754BC49}"/>
              </a:ext>
            </a:extLst>
          </p:cNvPr>
          <p:cNvSpPr txBox="1"/>
          <p:nvPr/>
        </p:nvSpPr>
        <p:spPr>
          <a:xfrm>
            <a:off x="3929485" y="1616859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os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F48E8DB5-6EBF-48B8-9BA5-7636253035D2}"/>
              </a:ext>
            </a:extLst>
          </p:cNvPr>
          <p:cNvSpPr/>
          <p:nvPr/>
        </p:nvSpPr>
        <p:spPr>
          <a:xfrm>
            <a:off x="4378274" y="1578007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Los</a:t>
            </a:r>
            <a:endParaRPr lang="nl-BE" dirty="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8D4789BA-6554-4182-96D6-25C70A0F2941}"/>
              </a:ext>
            </a:extLst>
          </p:cNvPr>
          <p:cNvSpPr txBox="1"/>
          <p:nvPr/>
        </p:nvSpPr>
        <p:spPr>
          <a:xfrm>
            <a:off x="5323012" y="159680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es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CE47F131-6F5F-4CDB-A922-C86B4E8CB3FB}"/>
              </a:ext>
            </a:extLst>
          </p:cNvPr>
          <p:cNvSpPr/>
          <p:nvPr/>
        </p:nvSpPr>
        <p:spPr>
          <a:xfrm>
            <a:off x="4459448" y="1877251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7030A0"/>
                </a:solidFill>
              </a:rPr>
              <a:t>Las</a:t>
            </a:r>
            <a:endParaRPr lang="nl-BE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DF07EF0B-3818-49B4-AC9F-B649A63B1EF0}"/>
              </a:ext>
            </a:extLst>
          </p:cNvPr>
          <p:cNvSpPr txBox="1"/>
          <p:nvPr/>
        </p:nvSpPr>
        <p:spPr>
          <a:xfrm>
            <a:off x="3369591" y="222736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es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3A728A5-D000-4680-A84A-E41B6CD7BB7A}"/>
              </a:ext>
            </a:extLst>
          </p:cNvPr>
          <p:cNvSpPr txBox="1"/>
          <p:nvPr/>
        </p:nvSpPr>
        <p:spPr>
          <a:xfrm>
            <a:off x="4002344" y="1914613"/>
            <a:ext cx="58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as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F79CB984-7F77-418A-AE80-04925F818575}"/>
              </a:ext>
            </a:extLst>
          </p:cNvPr>
          <p:cNvSpPr txBox="1"/>
          <p:nvPr/>
        </p:nvSpPr>
        <p:spPr>
          <a:xfrm>
            <a:off x="880844" y="5061906"/>
            <a:ext cx="2348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¿Cómo </a:t>
            </a:r>
            <a:r>
              <a:rPr lang="nl-BE" sz="1400" dirty="0" err="1"/>
              <a:t>quieres</a:t>
            </a:r>
            <a:r>
              <a:rPr lang="nl-BE" sz="1400" dirty="0"/>
              <a:t> las </a:t>
            </a:r>
            <a:r>
              <a:rPr lang="nl-BE" sz="1400" dirty="0" err="1"/>
              <a:t>aceitunas</a:t>
            </a:r>
            <a:r>
              <a:rPr lang="nl-BE" sz="1400" dirty="0"/>
              <a:t>?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D651757E-641F-424A-9CE2-61A729E574CE}"/>
              </a:ext>
            </a:extLst>
          </p:cNvPr>
          <p:cNvSpPr txBox="1"/>
          <p:nvPr/>
        </p:nvSpPr>
        <p:spPr>
          <a:xfrm>
            <a:off x="880844" y="5307928"/>
            <a:ext cx="2707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¿Cómo </a:t>
            </a:r>
            <a:r>
              <a:rPr lang="nl-BE" sz="1400" dirty="0" err="1"/>
              <a:t>quieres</a:t>
            </a:r>
            <a:r>
              <a:rPr lang="nl-BE" sz="1400" dirty="0"/>
              <a:t> los </a:t>
            </a:r>
            <a:r>
              <a:rPr lang="nl-BE" sz="1400" dirty="0" err="1"/>
              <a:t>calamares</a:t>
            </a:r>
            <a:r>
              <a:rPr lang="nl-BE" sz="1400" dirty="0"/>
              <a:t>?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57F2C0F6-8725-46E4-A941-C4038C471EC0}"/>
              </a:ext>
            </a:extLst>
          </p:cNvPr>
          <p:cNvSpPr txBox="1"/>
          <p:nvPr/>
        </p:nvSpPr>
        <p:spPr>
          <a:xfrm>
            <a:off x="922451" y="5615705"/>
            <a:ext cx="2030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¿Cómo </a:t>
            </a:r>
            <a:r>
              <a:rPr lang="nl-BE" sz="1400" dirty="0" err="1"/>
              <a:t>quieres</a:t>
            </a:r>
            <a:r>
              <a:rPr lang="nl-BE" sz="1400" dirty="0"/>
              <a:t> el </a:t>
            </a:r>
            <a:r>
              <a:rPr lang="nl-BE" sz="1400" dirty="0" err="1"/>
              <a:t>vino</a:t>
            </a:r>
            <a:r>
              <a:rPr lang="nl-BE" sz="1400" dirty="0"/>
              <a:t>?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58E76AF3-A050-4923-8BF1-33DE528B9A7E}"/>
              </a:ext>
            </a:extLst>
          </p:cNvPr>
          <p:cNvSpPr txBox="1"/>
          <p:nvPr/>
        </p:nvSpPr>
        <p:spPr>
          <a:xfrm>
            <a:off x="933622" y="5923482"/>
            <a:ext cx="2348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¿Cómo </a:t>
            </a:r>
            <a:r>
              <a:rPr lang="nl-BE" sz="1400" dirty="0" err="1"/>
              <a:t>quieres</a:t>
            </a:r>
            <a:r>
              <a:rPr lang="nl-BE" sz="1400" dirty="0"/>
              <a:t> la tortilla?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BA6DF92E-A51D-4F82-9106-5F4DBE08A562}"/>
              </a:ext>
            </a:extLst>
          </p:cNvPr>
          <p:cNvSpPr txBox="1"/>
          <p:nvPr/>
        </p:nvSpPr>
        <p:spPr>
          <a:xfrm>
            <a:off x="880844" y="6238154"/>
            <a:ext cx="2348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¿Cómo </a:t>
            </a:r>
            <a:r>
              <a:rPr lang="nl-BE" sz="1400" dirty="0" err="1"/>
              <a:t>quieres</a:t>
            </a:r>
            <a:r>
              <a:rPr lang="nl-BE" sz="1400" dirty="0"/>
              <a:t> los </a:t>
            </a:r>
            <a:r>
              <a:rPr lang="nl-BE" sz="1400" dirty="0" err="1"/>
              <a:t>tomates</a:t>
            </a:r>
            <a:r>
              <a:rPr lang="nl-BE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125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919A305-7727-40FA-AD76-43B0A090526B}"/>
              </a:ext>
            </a:extLst>
          </p:cNvPr>
          <p:cNvSpPr txBox="1"/>
          <p:nvPr/>
        </p:nvSpPr>
        <p:spPr>
          <a:xfrm>
            <a:off x="822121" y="553673"/>
            <a:ext cx="371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Un</a:t>
            </a:r>
            <a:r>
              <a:rPr lang="nl-BE" b="1" dirty="0"/>
              <a:t> día en el bar </a:t>
            </a:r>
            <a:r>
              <a:rPr lang="nl-BE" b="1" dirty="0" err="1"/>
              <a:t>jamón</a:t>
            </a:r>
            <a:endParaRPr lang="nl-BE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543B16D-FEE7-4DDA-8290-701491734B89}"/>
              </a:ext>
            </a:extLst>
          </p:cNvPr>
          <p:cNvSpPr txBox="1"/>
          <p:nvPr/>
        </p:nvSpPr>
        <p:spPr>
          <a:xfrm>
            <a:off x="822121" y="1006679"/>
            <a:ext cx="225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Libro</a:t>
            </a:r>
            <a:r>
              <a:rPr lang="nl-BE" dirty="0">
                <a:solidFill>
                  <a:srgbClr val="0070C0"/>
                </a:solidFill>
              </a:rPr>
              <a:t> pg. 13 </a:t>
            </a:r>
            <a:r>
              <a:rPr lang="nl-BE" dirty="0" err="1">
                <a:solidFill>
                  <a:srgbClr val="0070C0"/>
                </a:solidFill>
              </a:rPr>
              <a:t>ej</a:t>
            </a:r>
            <a:r>
              <a:rPr lang="nl-BE" dirty="0">
                <a:solidFill>
                  <a:srgbClr val="0070C0"/>
                </a:solidFill>
              </a:rPr>
              <a:t>. 14a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19865F-82B9-4084-99DC-10BAF2B14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21" y="1459685"/>
            <a:ext cx="5209704" cy="171974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DCD5062-8659-4EAC-A0D0-992D44C8C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405" y="3429000"/>
            <a:ext cx="2509666" cy="213298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66D1709-6815-414B-96D7-2650B0DB841A}"/>
              </a:ext>
            </a:extLst>
          </p:cNvPr>
          <p:cNvSpPr txBox="1"/>
          <p:nvPr/>
        </p:nvSpPr>
        <p:spPr>
          <a:xfrm>
            <a:off x="822121" y="4018327"/>
            <a:ext cx="5679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La </a:t>
            </a:r>
            <a:r>
              <a:rPr lang="nl-BE" dirty="0" err="1">
                <a:solidFill>
                  <a:srgbClr val="0070C0"/>
                </a:solidFill>
              </a:rPr>
              <a:t>gente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toma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/>
              <a:t>café en </a:t>
            </a:r>
            <a:r>
              <a:rPr lang="nl-BE" dirty="0" err="1"/>
              <a:t>un</a:t>
            </a:r>
            <a:r>
              <a:rPr lang="nl-BE" dirty="0"/>
              <a:t> bar.</a:t>
            </a:r>
          </a:p>
          <a:p>
            <a:r>
              <a:rPr lang="nl-BE" dirty="0" err="1"/>
              <a:t>También</a:t>
            </a:r>
            <a:r>
              <a:rPr lang="nl-BE" dirty="0"/>
              <a:t> (la </a:t>
            </a:r>
            <a:r>
              <a:rPr lang="nl-BE" dirty="0" err="1"/>
              <a:t>gente</a:t>
            </a:r>
            <a:r>
              <a:rPr lang="nl-BE" dirty="0"/>
              <a:t>) </a:t>
            </a:r>
            <a:r>
              <a:rPr lang="nl-BE" dirty="0" err="1">
                <a:solidFill>
                  <a:srgbClr val="0070C0"/>
                </a:solidFill>
              </a:rPr>
              <a:t>come</a:t>
            </a:r>
            <a:r>
              <a:rPr lang="nl-BE" dirty="0"/>
              <a:t> tapas.</a:t>
            </a:r>
          </a:p>
          <a:p>
            <a:r>
              <a:rPr lang="nl-BE" dirty="0"/>
              <a:t>En </a:t>
            </a:r>
            <a:r>
              <a:rPr lang="nl-BE" dirty="0" err="1"/>
              <a:t>este</a:t>
            </a:r>
            <a:r>
              <a:rPr lang="nl-BE" dirty="0"/>
              <a:t> bar la </a:t>
            </a:r>
            <a:r>
              <a:rPr lang="nl-BE" dirty="0" err="1"/>
              <a:t>gente</a:t>
            </a:r>
            <a:r>
              <a:rPr lang="nl-BE" dirty="0"/>
              <a:t> </a:t>
            </a:r>
            <a:r>
              <a:rPr lang="nl-BE" dirty="0" err="1">
                <a:solidFill>
                  <a:srgbClr val="0070C0"/>
                </a:solidFill>
              </a:rPr>
              <a:t>puede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comer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/>
              <a:t>un</a:t>
            </a:r>
            <a:r>
              <a:rPr lang="nl-BE" dirty="0"/>
              <a:t> menú </a:t>
            </a:r>
            <a:r>
              <a:rPr lang="nl-BE" dirty="0" err="1"/>
              <a:t>barato</a:t>
            </a:r>
            <a:r>
              <a:rPr lang="nl-BE" dirty="0"/>
              <a:t>.</a:t>
            </a:r>
          </a:p>
          <a:p>
            <a:r>
              <a:rPr lang="nl-BE" dirty="0"/>
              <a:t>Y (la </a:t>
            </a:r>
            <a:r>
              <a:rPr lang="nl-BE" dirty="0" err="1"/>
              <a:t>gente</a:t>
            </a:r>
            <a:r>
              <a:rPr lang="nl-BE" dirty="0"/>
              <a:t>)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puede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comer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/>
              <a:t>bocadillos</a:t>
            </a:r>
            <a:r>
              <a:rPr lang="nl-BE" dirty="0"/>
              <a:t> de </a:t>
            </a:r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tipos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210081B-A7B4-477D-BECB-AD316121E3AD}"/>
              </a:ext>
            </a:extLst>
          </p:cNvPr>
          <p:cNvSpPr txBox="1"/>
          <p:nvPr/>
        </p:nvSpPr>
        <p:spPr>
          <a:xfrm>
            <a:off x="822121" y="5666655"/>
            <a:ext cx="225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Libro</a:t>
            </a:r>
            <a:r>
              <a:rPr lang="nl-BE" dirty="0">
                <a:solidFill>
                  <a:srgbClr val="0070C0"/>
                </a:solidFill>
              </a:rPr>
              <a:t> pg. 46 </a:t>
            </a:r>
            <a:r>
              <a:rPr lang="nl-BE" dirty="0" err="1">
                <a:solidFill>
                  <a:srgbClr val="0070C0"/>
                </a:solidFill>
              </a:rPr>
              <a:t>ej</a:t>
            </a:r>
            <a:r>
              <a:rPr lang="nl-BE" dirty="0">
                <a:solidFill>
                  <a:srgbClr val="0070C0"/>
                </a:solidFill>
              </a:rPr>
              <a:t>. 14</a:t>
            </a:r>
          </a:p>
        </p:txBody>
      </p:sp>
    </p:spTree>
    <p:extLst>
      <p:ext uri="{BB962C8B-B14F-4D97-AF65-F5344CB8AC3E}">
        <p14:creationId xmlns:p14="http://schemas.microsoft.com/office/powerpoint/2010/main" val="32569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79185D0-A723-4630-A3EF-EE9B1C604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2"/>
          <a:stretch/>
        </p:blipFill>
        <p:spPr>
          <a:xfrm>
            <a:off x="322427" y="682653"/>
            <a:ext cx="5432421" cy="144815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002508C-EACD-499B-8B7F-C685E1478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7" y="2505809"/>
            <a:ext cx="5481596" cy="335809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2148FB0-2098-45A8-8124-8186DCBC5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06" y="4266273"/>
            <a:ext cx="5325218" cy="189574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D6EF6ED-803C-4DA0-96DA-9CB34561A8A3}"/>
              </a:ext>
            </a:extLst>
          </p:cNvPr>
          <p:cNvSpPr txBox="1"/>
          <p:nvPr/>
        </p:nvSpPr>
        <p:spPr>
          <a:xfrm>
            <a:off x="3257222" y="1280894"/>
            <a:ext cx="321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Frutas</a:t>
            </a:r>
            <a:r>
              <a:rPr lang="nl-BE" dirty="0">
                <a:solidFill>
                  <a:srgbClr val="0070C0"/>
                </a:solidFill>
              </a:rPr>
              <a:t>, </a:t>
            </a:r>
            <a:r>
              <a:rPr lang="nl-BE" dirty="0" err="1">
                <a:solidFill>
                  <a:srgbClr val="0070C0"/>
                </a:solidFill>
              </a:rPr>
              <a:t>verduras</a:t>
            </a:r>
            <a:r>
              <a:rPr lang="nl-BE" dirty="0">
                <a:solidFill>
                  <a:srgbClr val="0070C0"/>
                </a:solidFill>
              </a:rPr>
              <a:t> y </a:t>
            </a:r>
            <a:r>
              <a:rPr lang="nl-BE" dirty="0" err="1">
                <a:solidFill>
                  <a:srgbClr val="0070C0"/>
                </a:solidFill>
              </a:rPr>
              <a:t>legumbres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4A35CAA-FC58-4210-B64E-ED6CD662AE28}"/>
              </a:ext>
            </a:extLst>
          </p:cNvPr>
          <p:cNvSpPr txBox="1"/>
          <p:nvPr/>
        </p:nvSpPr>
        <p:spPr>
          <a:xfrm>
            <a:off x="1358012" y="1639060"/>
            <a:ext cx="98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pescado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D5853FC-2060-43E3-9966-77AE41F6118C}"/>
              </a:ext>
            </a:extLst>
          </p:cNvPr>
          <p:cNvSpPr txBox="1"/>
          <p:nvPr/>
        </p:nvSpPr>
        <p:spPr>
          <a:xfrm>
            <a:off x="4124807" y="1628266"/>
            <a:ext cx="98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carne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D1426AF-E1A5-405B-AE71-F92DC9536E66}"/>
              </a:ext>
            </a:extLst>
          </p:cNvPr>
          <p:cNvSpPr txBox="1"/>
          <p:nvPr/>
        </p:nvSpPr>
        <p:spPr>
          <a:xfrm>
            <a:off x="1087337" y="1884932"/>
            <a:ext cx="183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Dulces</a:t>
            </a:r>
            <a:r>
              <a:rPr lang="nl-BE" dirty="0">
                <a:solidFill>
                  <a:srgbClr val="0070C0"/>
                </a:solidFill>
              </a:rPr>
              <a:t> y </a:t>
            </a:r>
            <a:r>
              <a:rPr lang="nl-BE" dirty="0" err="1">
                <a:solidFill>
                  <a:srgbClr val="0070C0"/>
                </a:solidFill>
              </a:rPr>
              <a:t>helados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5C11DAA-487A-4488-ACCB-9685DF2521BB}"/>
              </a:ext>
            </a:extLst>
          </p:cNvPr>
          <p:cNvSpPr txBox="1"/>
          <p:nvPr/>
        </p:nvSpPr>
        <p:spPr>
          <a:xfrm>
            <a:off x="4029229" y="4551438"/>
            <a:ext cx="44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75E7F43-E80D-4FFC-B71D-6D85D14BB658}"/>
              </a:ext>
            </a:extLst>
          </p:cNvPr>
          <p:cNvSpPr txBox="1"/>
          <p:nvPr/>
        </p:nvSpPr>
        <p:spPr>
          <a:xfrm>
            <a:off x="4029228" y="5172315"/>
            <a:ext cx="44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29C5AF8-06E2-4253-85B7-8FAA65EE0ACD}"/>
              </a:ext>
            </a:extLst>
          </p:cNvPr>
          <p:cNvSpPr txBox="1"/>
          <p:nvPr/>
        </p:nvSpPr>
        <p:spPr>
          <a:xfrm>
            <a:off x="3206887" y="4871515"/>
            <a:ext cx="44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14A1158-19EA-49B2-BA7A-A7AEBE513717}"/>
              </a:ext>
            </a:extLst>
          </p:cNvPr>
          <p:cNvSpPr txBox="1"/>
          <p:nvPr/>
        </p:nvSpPr>
        <p:spPr>
          <a:xfrm>
            <a:off x="3218267" y="5392440"/>
            <a:ext cx="44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A7F4833-B04B-4E04-A793-D2FB2A6FD8A9}"/>
              </a:ext>
            </a:extLst>
          </p:cNvPr>
          <p:cNvSpPr txBox="1"/>
          <p:nvPr/>
        </p:nvSpPr>
        <p:spPr>
          <a:xfrm>
            <a:off x="4886272" y="3815524"/>
            <a:ext cx="44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590B5FF-8DB1-4A44-86F2-9963E666C267}"/>
              </a:ext>
            </a:extLst>
          </p:cNvPr>
          <p:cNvSpPr txBox="1"/>
          <p:nvPr/>
        </p:nvSpPr>
        <p:spPr>
          <a:xfrm>
            <a:off x="4859959" y="4182106"/>
            <a:ext cx="44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C17DFE1-E6A3-4F53-ABF4-8D1CBDC126BF}"/>
              </a:ext>
            </a:extLst>
          </p:cNvPr>
          <p:cNvSpPr txBox="1"/>
          <p:nvPr/>
        </p:nvSpPr>
        <p:spPr>
          <a:xfrm>
            <a:off x="6783167" y="5318022"/>
            <a:ext cx="1042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>
                <a:solidFill>
                  <a:srgbClr val="0070C0"/>
                </a:solidFill>
              </a:rPr>
              <a:t>Tomate</a:t>
            </a:r>
            <a:endParaRPr lang="nl-BE" sz="1600" dirty="0">
              <a:solidFill>
                <a:srgbClr val="0070C0"/>
              </a:solidFill>
            </a:endParaRPr>
          </a:p>
          <a:p>
            <a:r>
              <a:rPr lang="nl-BE" sz="1600" dirty="0" err="1">
                <a:solidFill>
                  <a:srgbClr val="0070C0"/>
                </a:solidFill>
              </a:rPr>
              <a:t>Aceite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</a:p>
          <a:p>
            <a:r>
              <a:rPr lang="nl-BE" sz="1600" dirty="0">
                <a:solidFill>
                  <a:srgbClr val="0070C0"/>
                </a:solidFill>
              </a:rPr>
              <a:t>y </a:t>
            </a:r>
            <a:r>
              <a:rPr lang="nl-BE" sz="1600" dirty="0" err="1">
                <a:solidFill>
                  <a:srgbClr val="0070C0"/>
                </a:solidFill>
              </a:rPr>
              <a:t>queso</a:t>
            </a:r>
            <a:endParaRPr lang="nl-BE" sz="1600" dirty="0">
              <a:solidFill>
                <a:srgbClr val="0070C0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C7AE998-2F43-4090-8EE3-00DA79D4E1FF}"/>
              </a:ext>
            </a:extLst>
          </p:cNvPr>
          <p:cNvSpPr txBox="1"/>
          <p:nvPr/>
        </p:nvSpPr>
        <p:spPr>
          <a:xfrm>
            <a:off x="7961944" y="5257800"/>
            <a:ext cx="1042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>
                <a:solidFill>
                  <a:srgbClr val="0070C0"/>
                </a:solidFill>
              </a:rPr>
              <a:t>Atún</a:t>
            </a:r>
            <a:r>
              <a:rPr lang="nl-BE" sz="1600" dirty="0">
                <a:solidFill>
                  <a:srgbClr val="0070C0"/>
                </a:solidFill>
              </a:rPr>
              <a:t>,</a:t>
            </a:r>
          </a:p>
          <a:p>
            <a:r>
              <a:rPr lang="nl-BE" sz="1600" dirty="0" err="1">
                <a:solidFill>
                  <a:srgbClr val="0070C0"/>
                </a:solidFill>
              </a:rPr>
              <a:t>lechuga</a:t>
            </a:r>
            <a:r>
              <a:rPr lang="nl-BE" sz="1600" dirty="0">
                <a:solidFill>
                  <a:srgbClr val="0070C0"/>
                </a:solidFill>
              </a:rPr>
              <a:t> y </a:t>
            </a:r>
            <a:r>
              <a:rPr lang="nl-BE" sz="1600" dirty="0" err="1">
                <a:solidFill>
                  <a:srgbClr val="0070C0"/>
                </a:solidFill>
              </a:rPr>
              <a:t>mucha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mayonesa</a:t>
            </a:r>
            <a:endParaRPr lang="nl-BE" sz="1600" dirty="0">
              <a:solidFill>
                <a:srgbClr val="0070C0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358477F-47FB-41EF-8949-4326177F1D52}"/>
              </a:ext>
            </a:extLst>
          </p:cNvPr>
          <p:cNvSpPr txBox="1"/>
          <p:nvPr/>
        </p:nvSpPr>
        <p:spPr>
          <a:xfrm>
            <a:off x="9109799" y="5311132"/>
            <a:ext cx="1120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>
                <a:solidFill>
                  <a:srgbClr val="0070C0"/>
                </a:solidFill>
              </a:rPr>
              <a:t>Lechuga</a:t>
            </a:r>
            <a:r>
              <a:rPr lang="nl-BE" sz="1600" dirty="0">
                <a:solidFill>
                  <a:srgbClr val="0070C0"/>
                </a:solidFill>
              </a:rPr>
              <a:t>,</a:t>
            </a:r>
          </a:p>
          <a:p>
            <a:r>
              <a:rPr lang="nl-BE" sz="1600" dirty="0" err="1">
                <a:solidFill>
                  <a:srgbClr val="0070C0"/>
                </a:solidFill>
              </a:rPr>
              <a:t>Tomate</a:t>
            </a:r>
            <a:r>
              <a:rPr lang="nl-BE" sz="1600" dirty="0">
                <a:solidFill>
                  <a:srgbClr val="0070C0"/>
                </a:solidFill>
              </a:rPr>
              <a:t>,</a:t>
            </a:r>
          </a:p>
          <a:p>
            <a:r>
              <a:rPr lang="nl-BE" sz="1600" dirty="0" err="1">
                <a:solidFill>
                  <a:srgbClr val="0070C0"/>
                </a:solidFill>
              </a:rPr>
              <a:t>Pepino</a:t>
            </a:r>
            <a:endParaRPr lang="nl-BE" sz="1600" dirty="0">
              <a:solidFill>
                <a:srgbClr val="0070C0"/>
              </a:solidFill>
            </a:endParaRPr>
          </a:p>
          <a:p>
            <a:r>
              <a:rPr lang="nl-BE" sz="1600" dirty="0">
                <a:solidFill>
                  <a:srgbClr val="0070C0"/>
                </a:solidFill>
              </a:rPr>
              <a:t>y </a:t>
            </a:r>
            <a:r>
              <a:rPr lang="nl-BE" sz="1600" dirty="0" err="1">
                <a:solidFill>
                  <a:srgbClr val="0070C0"/>
                </a:solidFill>
              </a:rPr>
              <a:t>aguacate</a:t>
            </a:r>
            <a:endParaRPr lang="nl-BE" sz="1600" dirty="0">
              <a:solidFill>
                <a:srgbClr val="0070C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03388D6-D2A8-45F9-92C4-87A93A49CBA2}"/>
              </a:ext>
            </a:extLst>
          </p:cNvPr>
          <p:cNvSpPr txBox="1"/>
          <p:nvPr/>
        </p:nvSpPr>
        <p:spPr>
          <a:xfrm>
            <a:off x="10362218" y="5350199"/>
            <a:ext cx="1340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>
                <a:solidFill>
                  <a:srgbClr val="0070C0"/>
                </a:solidFill>
              </a:rPr>
              <a:t>Mantequilla</a:t>
            </a:r>
            <a:r>
              <a:rPr lang="nl-BE" sz="1600" dirty="0">
                <a:solidFill>
                  <a:srgbClr val="0070C0"/>
                </a:solidFill>
              </a:rPr>
              <a:t>,</a:t>
            </a:r>
          </a:p>
          <a:p>
            <a:r>
              <a:rPr lang="nl-BE" sz="1600" dirty="0" err="1">
                <a:solidFill>
                  <a:srgbClr val="0070C0"/>
                </a:solidFill>
              </a:rPr>
              <a:t>Mermelada</a:t>
            </a:r>
            <a:r>
              <a:rPr lang="nl-BE" sz="1600" dirty="0">
                <a:solidFill>
                  <a:srgbClr val="0070C0"/>
                </a:solidFill>
              </a:rPr>
              <a:t>,</a:t>
            </a:r>
          </a:p>
          <a:p>
            <a:r>
              <a:rPr lang="nl-BE" sz="1600" dirty="0" err="1">
                <a:solidFill>
                  <a:srgbClr val="0070C0"/>
                </a:solidFill>
              </a:rPr>
              <a:t>Un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trozo</a:t>
            </a:r>
            <a:r>
              <a:rPr lang="nl-BE" sz="1600" dirty="0">
                <a:solidFill>
                  <a:srgbClr val="0070C0"/>
                </a:solidFill>
              </a:rPr>
              <a:t> de chocolate y </a:t>
            </a:r>
            <a:r>
              <a:rPr lang="nl-BE" sz="1600" dirty="0" err="1">
                <a:solidFill>
                  <a:srgbClr val="0070C0"/>
                </a:solidFill>
              </a:rPr>
              <a:t>azúcar</a:t>
            </a:r>
            <a:endParaRPr lang="nl-BE" sz="1600" dirty="0">
              <a:solidFill>
                <a:srgbClr val="0070C0"/>
              </a:solidFill>
            </a:endParaRPr>
          </a:p>
        </p:txBody>
      </p:sp>
      <p:pic>
        <p:nvPicPr>
          <p:cNvPr id="3" name="Onlinemedia 2" title="Diverso 1 U6 / Diverso Bￃﾡsico U6 / Voces 1 U6 ￢ﾀﾓ Bocatas">
            <a:hlinkClick r:id="" action="ppaction://media"/>
            <a:extLst>
              <a:ext uri="{FF2B5EF4-FFF2-40B4-BE49-F238E27FC236}">
                <a16:creationId xmlns:a16="http://schemas.microsoft.com/office/drawing/2014/main" id="{C46E14EB-8286-4E72-8AE3-1025BCEFB5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363003" y="522982"/>
            <a:ext cx="5432421" cy="305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1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1B0A7F0-EFCA-4160-AFBC-A6B3B7B1A917}"/>
              </a:ext>
            </a:extLst>
          </p:cNvPr>
          <p:cNvSpPr txBox="1"/>
          <p:nvPr/>
        </p:nvSpPr>
        <p:spPr>
          <a:xfrm>
            <a:off x="1065402" y="385894"/>
            <a:ext cx="3556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Las tapas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A019B89-6613-4AA6-A750-36D58F2370A6}"/>
              </a:ext>
            </a:extLst>
          </p:cNvPr>
          <p:cNvSpPr/>
          <p:nvPr/>
        </p:nvSpPr>
        <p:spPr>
          <a:xfrm>
            <a:off x="648750" y="1406707"/>
            <a:ext cx="3973583" cy="103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Tortilla de patatas – queso - jamón serrano – chorizo – lomo - aceitunas (olivas) – pulpo - mejillones.</a:t>
            </a:r>
            <a:endParaRPr lang="nl-B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1AB91CD-BE9D-4BCF-9689-3B874E8E25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148850"/>
              </p:ext>
            </p:extLst>
          </p:nvPr>
        </p:nvGraphicFramePr>
        <p:xfrm>
          <a:off x="4893580" y="385894"/>
          <a:ext cx="5433268" cy="5675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Document" r:id="rId3" imgW="5940999" imgH="8762574" progId="Word.Document.12">
                  <p:embed/>
                </p:oleObj>
              </mc:Choice>
              <mc:Fallback>
                <p:oleObj name="Document" r:id="rId3" imgW="5940999" imgH="87625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3580" y="385894"/>
                        <a:ext cx="5433268" cy="5675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203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888</Words>
  <Application>Microsoft Office PowerPoint</Application>
  <PresentationFormat>Breedbeeld</PresentationFormat>
  <Paragraphs>197</Paragraphs>
  <Slides>11</Slides>
  <Notes>0</Notes>
  <HiddenSlides>0</HiddenSlides>
  <MMClips>3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Kantoorthema</vt:lpstr>
      <vt:lpstr>Document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U5</dc:title>
  <dc:creator>MJOSE</dc:creator>
  <cp:lastModifiedBy>MJOSE</cp:lastModifiedBy>
  <cp:revision>83</cp:revision>
  <dcterms:created xsi:type="dcterms:W3CDTF">2020-03-15T18:04:15Z</dcterms:created>
  <dcterms:modified xsi:type="dcterms:W3CDTF">2020-03-24T07:36:26Z</dcterms:modified>
</cp:coreProperties>
</file>