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B3F49-63F0-483B-A7F3-79E320BD5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7F46AC-673A-4505-9402-519F8AECE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0A03-1E20-43DF-A218-D3376697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59CBA7-FEA4-4282-A0C7-B34EA1D2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90718E-11DE-42C8-A94C-5E69E092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4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C4A18-7215-4F58-924D-73EE1878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F67103-1E79-4EDD-ACDB-0D30E3C60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25E732-B650-4125-B7C4-48C6FD91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BF4CE9-F92C-48A5-8687-FD23A579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DB8F0F-72E3-4719-A963-B66AA07F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954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B14F11A-2E92-472B-8EE5-6427CB97E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EF3C04-833E-4AEC-B1AF-2B6F49EAF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E9B029-6572-4A56-A839-C6E9E379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51B21E-BEF9-4606-A9EC-6CAFCC7A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5799CF-F3F1-4F60-AEF0-2965C57F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151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83135-D8F6-41B0-85CD-372BE40D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C59958-30A9-48A4-B588-57BB8BB6A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3C15F-E712-454B-B50B-1AA7BF84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E2F348-5664-4146-8CCC-8BBA6E6A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B605A3-E623-4C1D-9658-A94660A6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63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084B-F27E-4334-AE8F-0D3EEE67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D25FEC-1578-4E3D-8345-D4919B392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1127D9-EF41-4105-8ED8-8D1927F4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7B0123-8BCF-4E67-88F3-922BF509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6F840-0528-421B-9CA5-D0B4CD39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6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93D68-EC13-487F-9FDC-3A6B49AB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D3007D-298B-40D5-8664-39F4B475A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35884D-E501-47A5-9BE7-2864D17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E91611-9086-427D-80B4-8449D91A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45D3D0-4B97-4BF4-887D-951FC30A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C3F210-64BF-48F7-BE21-E287DAF9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00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4F8CC-5710-4E53-98FC-C75F7FFD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08B393-DAFB-4CDC-95AA-E9F7397EB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D3BF6-27E4-4F6A-8496-4936E31F7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5750A0-0BD2-482F-B705-606288C8F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93595A-9A2C-4ED1-AAFE-CDCD26DC0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AA8C76-F78F-4FBB-B5C2-06E5B6B7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C5B9B3-ACA2-4E79-A28C-256B5B1F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275A04-7252-442A-AEB1-B5277E6B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434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418D8-8686-46C2-9AAF-29BD0A19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2EE8D6-6C3A-4C44-ABF6-8273B7B9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9EFB84-44F0-4296-AB2A-E42CD45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8C66A7-3768-4AC1-8AA2-AB1C3739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84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458B5A-FACB-4728-909F-1C78C036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A04EC2-3550-42B6-A43C-8A953EC1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6345B5-EAD2-48E8-AD21-1653B165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151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71DF5-F84C-4A6E-9E7C-AE1BB568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D981FE-0194-4E4D-99B4-480916C6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AF7BA7-5D11-45F6-8C9A-F9CF1491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D3C0BF-F0D1-4995-9813-EBF35914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3C9E82-F430-4C60-AC6C-171A2FE0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D69599-8B24-4CEA-B9A4-9D7DA5BE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02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DA884-2D0A-44A5-BAEB-9DEC58BD6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92B8E6-DC87-4E52-9DA7-7521789BA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FA36FB-9014-44AA-96B2-7A7A68910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6B29E7-5208-4BCA-843B-3CC175FD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9C8AFA-EB4F-40CE-84D9-311F9A3A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84F180-DFA9-41AC-B903-EC59AA94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878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645BE5-E57E-4293-88ED-CDFA015F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12DAB3-13A8-4C61-A48F-29E00345B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0515B-4525-4BC1-B926-4399B12A0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D817-299E-4E47-B62E-431039164B3F}" type="datetimeFigureOut">
              <a:rPr lang="nl-BE" smtClean="0"/>
              <a:t>14/01/2018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D43969-31CF-4056-AA79-ED3D58F09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FB7068-E52A-445D-88DF-3FC5E670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531B-B8EC-4E0D-8808-2B4F3C14CA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742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156BF-2DAE-4FEB-B617-3C72D8F51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Lección</a:t>
            </a:r>
            <a:r>
              <a:rPr lang="nl-BE" dirty="0"/>
              <a:t> 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0386FE-94D5-46F2-B2EA-F47212CE6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¿Qué </a:t>
            </a:r>
            <a:r>
              <a:rPr lang="nl-BE" dirty="0" err="1"/>
              <a:t>tipo</a:t>
            </a:r>
            <a:r>
              <a:rPr lang="nl-BE" dirty="0"/>
              <a:t> de </a:t>
            </a:r>
            <a:r>
              <a:rPr lang="nl-BE" dirty="0" err="1"/>
              <a:t>textos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889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uncios con imperativos">
            <a:extLst>
              <a:ext uri="{FF2B5EF4-FFF2-40B4-BE49-F238E27FC236}">
                <a16:creationId xmlns:a16="http://schemas.microsoft.com/office/drawing/2014/main" id="{1976E4D1-354C-44AA-BB5D-DFCDF538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0" y="1014467"/>
            <a:ext cx="4729669" cy="44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uncios con imperativos">
            <a:extLst>
              <a:ext uri="{FF2B5EF4-FFF2-40B4-BE49-F238E27FC236}">
                <a16:creationId xmlns:a16="http://schemas.microsoft.com/office/drawing/2014/main" id="{4C5B00DF-E7D3-47C1-A30A-40B71300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44" y="869508"/>
            <a:ext cx="3572310" cy="470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nuncios con imperativos">
            <a:extLst>
              <a:ext uri="{FF2B5EF4-FFF2-40B4-BE49-F238E27FC236}">
                <a16:creationId xmlns:a16="http://schemas.microsoft.com/office/drawing/2014/main" id="{2C809294-085A-498C-BF87-B6F20CC5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3" y="231397"/>
            <a:ext cx="2114025" cy="26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58C4D012-E457-4794-81C1-500ED02B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77" y="231397"/>
            <a:ext cx="69627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39CCD77-1292-4348-810F-D77B01B4A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7" y="2961588"/>
            <a:ext cx="2788224" cy="37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nuncios con imperativos">
            <a:extLst>
              <a:ext uri="{FF2B5EF4-FFF2-40B4-BE49-F238E27FC236}">
                <a16:creationId xmlns:a16="http://schemas.microsoft.com/office/drawing/2014/main" id="{A0AE7F28-53F4-4F62-8AC1-3E0CAA3B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7" y="248525"/>
            <a:ext cx="762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nuncios con imperativos">
            <a:extLst>
              <a:ext uri="{FF2B5EF4-FFF2-40B4-BE49-F238E27FC236}">
                <a16:creationId xmlns:a16="http://schemas.microsoft.com/office/drawing/2014/main" id="{9E7D0CCA-7630-47CC-B249-E613C4EF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75" y="1468410"/>
            <a:ext cx="3328012" cy="41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nuncios con imperativos">
            <a:extLst>
              <a:ext uri="{FF2B5EF4-FFF2-40B4-BE49-F238E27FC236}">
                <a16:creationId xmlns:a16="http://schemas.microsoft.com/office/drawing/2014/main" id="{452BBE35-80AC-4649-81C0-4FD9F465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2" y="3637676"/>
            <a:ext cx="2152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uncios con imperativos">
            <a:extLst>
              <a:ext uri="{FF2B5EF4-FFF2-40B4-BE49-F238E27FC236}">
                <a16:creationId xmlns:a16="http://schemas.microsoft.com/office/drawing/2014/main" id="{5C25265F-B0BF-4190-AC38-648C06D8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06" y="8205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3D9D0F99-09C7-406B-91D2-0F03DA2B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11" y="599192"/>
            <a:ext cx="8028963" cy="51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7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nuncios con imperativos">
            <a:extLst>
              <a:ext uri="{FF2B5EF4-FFF2-40B4-BE49-F238E27FC236}">
                <a16:creationId xmlns:a16="http://schemas.microsoft.com/office/drawing/2014/main" id="{C68DA7EE-9D15-482D-AC77-CD3D60969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573150-41F4-4B83-9964-571C69D5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8" y="388339"/>
            <a:ext cx="9532690" cy="59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06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Breedbeeld</PresentationFormat>
  <Paragraphs>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Lección 6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6</dc:title>
  <dc:creator>MJOSE</dc:creator>
  <cp:lastModifiedBy>MJOSE</cp:lastModifiedBy>
  <cp:revision>6</cp:revision>
  <dcterms:created xsi:type="dcterms:W3CDTF">2018-01-14T21:07:01Z</dcterms:created>
  <dcterms:modified xsi:type="dcterms:W3CDTF">2018-01-14T21:30:55Z</dcterms:modified>
</cp:coreProperties>
</file>