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57" r:id="rId5"/>
    <p:sldId id="258" r:id="rId6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0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BB763-B6BF-46D0-A6BF-D4A40BAA3C7F}" type="datetimeFigureOut">
              <a:rPr lang="nl-BE" smtClean="0"/>
              <a:pPr/>
              <a:t>22/01/2017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7185-CD92-463F-82A4-B85D8C92A084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BB763-B6BF-46D0-A6BF-D4A40BAA3C7F}" type="datetimeFigureOut">
              <a:rPr lang="nl-BE" smtClean="0"/>
              <a:pPr/>
              <a:t>22/01/2017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7185-CD92-463F-82A4-B85D8C92A084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BB763-B6BF-46D0-A6BF-D4A40BAA3C7F}" type="datetimeFigureOut">
              <a:rPr lang="nl-BE" smtClean="0"/>
              <a:pPr/>
              <a:t>22/01/2017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7185-CD92-463F-82A4-B85D8C92A084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BB763-B6BF-46D0-A6BF-D4A40BAA3C7F}" type="datetimeFigureOut">
              <a:rPr lang="nl-BE" smtClean="0"/>
              <a:pPr/>
              <a:t>22/01/2017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7185-CD92-463F-82A4-B85D8C92A084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BB763-B6BF-46D0-A6BF-D4A40BAA3C7F}" type="datetimeFigureOut">
              <a:rPr lang="nl-BE" smtClean="0"/>
              <a:pPr/>
              <a:t>22/01/2017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7185-CD92-463F-82A4-B85D8C92A084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BB763-B6BF-46D0-A6BF-D4A40BAA3C7F}" type="datetimeFigureOut">
              <a:rPr lang="nl-BE" smtClean="0"/>
              <a:pPr/>
              <a:t>22/01/2017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7185-CD92-463F-82A4-B85D8C92A084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BB763-B6BF-46D0-A6BF-D4A40BAA3C7F}" type="datetimeFigureOut">
              <a:rPr lang="nl-BE" smtClean="0"/>
              <a:pPr/>
              <a:t>22/01/2017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7185-CD92-463F-82A4-B85D8C92A084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BB763-B6BF-46D0-A6BF-D4A40BAA3C7F}" type="datetimeFigureOut">
              <a:rPr lang="nl-BE" smtClean="0"/>
              <a:pPr/>
              <a:t>22/01/2017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7185-CD92-463F-82A4-B85D8C92A084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BB763-B6BF-46D0-A6BF-D4A40BAA3C7F}" type="datetimeFigureOut">
              <a:rPr lang="nl-BE" smtClean="0"/>
              <a:pPr/>
              <a:t>22/01/2017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7185-CD92-463F-82A4-B85D8C92A084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BB763-B6BF-46D0-A6BF-D4A40BAA3C7F}" type="datetimeFigureOut">
              <a:rPr lang="nl-BE" smtClean="0"/>
              <a:pPr/>
              <a:t>22/01/2017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7185-CD92-463F-82A4-B85D8C92A084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BB763-B6BF-46D0-A6BF-D4A40BAA3C7F}" type="datetimeFigureOut">
              <a:rPr lang="nl-BE" smtClean="0"/>
              <a:pPr/>
              <a:t>22/01/2017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7185-CD92-463F-82A4-B85D8C92A084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BB763-B6BF-46D0-A6BF-D4A40BAA3C7F}" type="datetimeFigureOut">
              <a:rPr lang="nl-BE" smtClean="0"/>
              <a:pPr/>
              <a:t>22/01/2017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B7185-CD92-463F-82A4-B85D8C92A084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BE" sz="8800" dirty="0" err="1"/>
              <a:t>Habla</a:t>
            </a:r>
            <a:r>
              <a:rPr lang="nl-BE" sz="8800" dirty="0"/>
              <a:t> de </a:t>
            </a:r>
            <a:r>
              <a:rPr lang="nl-BE" sz="8800" dirty="0" err="1"/>
              <a:t>ellos</a:t>
            </a:r>
            <a:r>
              <a:rPr lang="nl-BE" sz="8800" dirty="0"/>
              <a:t>/as</a:t>
            </a:r>
            <a:endParaRPr lang="es-ES" sz="88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aris-hilt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908720"/>
            <a:ext cx="3909515" cy="4876818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4572000" y="1052736"/>
            <a:ext cx="42484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nl-BE" sz="2400" dirty="0">
                <a:latin typeface="Arial" pitchFamily="34" charset="0"/>
                <a:cs typeface="Arial" pitchFamily="34" charset="0"/>
              </a:rPr>
              <a:t> Es </a:t>
            </a:r>
            <a:r>
              <a:rPr lang="nl-BE" sz="2400" dirty="0" err="1">
                <a:latin typeface="Arial" pitchFamily="34" charset="0"/>
                <a:cs typeface="Arial" pitchFamily="34" charset="0"/>
              </a:rPr>
              <a:t>una</a:t>
            </a:r>
            <a:r>
              <a:rPr lang="nl-BE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nl-BE" sz="2400" dirty="0" err="1">
                <a:latin typeface="Arial" pitchFamily="34" charset="0"/>
                <a:cs typeface="Arial" pitchFamily="34" charset="0"/>
              </a:rPr>
              <a:t>mujer</a:t>
            </a:r>
            <a:r>
              <a:rPr lang="nl-BE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nl-BE" sz="2400" dirty="0" err="1">
                <a:latin typeface="Arial" pitchFamily="34" charset="0"/>
                <a:cs typeface="Arial" pitchFamily="34" charset="0"/>
              </a:rPr>
              <a:t>un</a:t>
            </a:r>
            <a:r>
              <a:rPr lang="nl-BE" sz="2400" dirty="0">
                <a:latin typeface="Arial" pitchFamily="34" charset="0"/>
                <a:cs typeface="Arial" pitchFamily="34" charset="0"/>
              </a:rPr>
              <a:t> poco </a:t>
            </a:r>
            <a:r>
              <a:rPr lang="nl-BE" sz="2400" dirty="0" err="1">
                <a:latin typeface="Arial" pitchFamily="34" charset="0"/>
                <a:cs typeface="Arial" pitchFamily="34" charset="0"/>
              </a:rPr>
              <a:t>tonta</a:t>
            </a:r>
            <a:r>
              <a:rPr lang="nl-BE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nl-BE" sz="2400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nl-BE" sz="2400" dirty="0">
                <a:latin typeface="Arial" pitchFamily="34" charset="0"/>
                <a:cs typeface="Arial" pitchFamily="34" charset="0"/>
              </a:rPr>
              <a:t> Es </a:t>
            </a:r>
            <a:r>
              <a:rPr lang="nl-BE" sz="2400" dirty="0" err="1">
                <a:latin typeface="Arial" pitchFamily="34" charset="0"/>
                <a:cs typeface="Arial" pitchFamily="34" charset="0"/>
              </a:rPr>
              <a:t>joven</a:t>
            </a:r>
            <a:r>
              <a:rPr lang="nl-BE" sz="2400" dirty="0">
                <a:latin typeface="Arial" pitchFamily="34" charset="0"/>
                <a:cs typeface="Arial" pitchFamily="34" charset="0"/>
              </a:rPr>
              <a:t> y bastante </a:t>
            </a:r>
            <a:r>
              <a:rPr lang="nl-BE" sz="2400" dirty="0" err="1">
                <a:latin typeface="Arial" pitchFamily="34" charset="0"/>
                <a:cs typeface="Arial" pitchFamily="34" charset="0"/>
              </a:rPr>
              <a:t>guapa</a:t>
            </a:r>
            <a:r>
              <a:rPr lang="nl-BE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nl-BE" sz="2400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nl-BE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nl-BE" sz="2400" dirty="0" err="1">
                <a:latin typeface="Arial" pitchFamily="34" charset="0"/>
                <a:cs typeface="Arial" pitchFamily="34" charset="0"/>
              </a:rPr>
              <a:t>Tiene</a:t>
            </a:r>
            <a:r>
              <a:rPr lang="nl-BE" sz="2400" dirty="0">
                <a:latin typeface="Arial" pitchFamily="34" charset="0"/>
                <a:cs typeface="Arial" pitchFamily="34" charset="0"/>
              </a:rPr>
              <a:t> los </a:t>
            </a:r>
            <a:r>
              <a:rPr lang="nl-BE" sz="2400" dirty="0" err="1">
                <a:latin typeface="Arial" pitchFamily="34" charset="0"/>
                <a:cs typeface="Arial" pitchFamily="34" charset="0"/>
              </a:rPr>
              <a:t>ojos</a:t>
            </a:r>
            <a:r>
              <a:rPr lang="nl-BE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nl-BE" sz="2400" dirty="0" err="1">
                <a:latin typeface="Arial" pitchFamily="34" charset="0"/>
                <a:cs typeface="Arial" pitchFamily="34" charset="0"/>
              </a:rPr>
              <a:t>azules</a:t>
            </a:r>
            <a:r>
              <a:rPr lang="nl-BE" sz="2400" dirty="0">
                <a:latin typeface="Arial" pitchFamily="34" charset="0"/>
                <a:cs typeface="Arial" pitchFamily="34" charset="0"/>
              </a:rPr>
              <a:t> y el </a:t>
            </a:r>
            <a:r>
              <a:rPr lang="nl-BE" sz="2400" dirty="0" err="1">
                <a:latin typeface="Arial" pitchFamily="34" charset="0"/>
                <a:cs typeface="Arial" pitchFamily="34" charset="0"/>
              </a:rPr>
              <a:t>pelo</a:t>
            </a:r>
            <a:r>
              <a:rPr lang="nl-BE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nl-BE" sz="2400" dirty="0" err="1">
                <a:latin typeface="Arial" pitchFamily="34" charset="0"/>
                <a:cs typeface="Arial" pitchFamily="34" charset="0"/>
              </a:rPr>
              <a:t>rubio</a:t>
            </a:r>
            <a:r>
              <a:rPr lang="nl-BE" sz="2400" dirty="0">
                <a:latin typeface="Arial" pitchFamily="34" charset="0"/>
                <a:cs typeface="Arial" pitchFamily="34" charset="0"/>
              </a:rPr>
              <a:t>, largo y </a:t>
            </a:r>
            <a:r>
              <a:rPr lang="nl-BE" sz="2400" dirty="0" err="1">
                <a:latin typeface="Arial" pitchFamily="34" charset="0"/>
                <a:cs typeface="Arial" pitchFamily="34" charset="0"/>
              </a:rPr>
              <a:t>liso</a:t>
            </a:r>
            <a:r>
              <a:rPr lang="nl-BE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Tx/>
              <a:buChar char="-"/>
            </a:pPr>
            <a:endParaRPr lang="nl-BE" sz="2400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nl-BE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nl-BE" sz="2400" dirty="0" err="1">
                <a:latin typeface="Arial" pitchFamily="34" charset="0"/>
                <a:cs typeface="Arial" pitchFamily="34" charset="0"/>
              </a:rPr>
              <a:t>Lleva</a:t>
            </a:r>
            <a:r>
              <a:rPr lang="nl-BE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nl-BE" sz="2400" dirty="0" err="1">
                <a:latin typeface="Arial" pitchFamily="34" charset="0"/>
                <a:cs typeface="Arial" pitchFamily="34" charset="0"/>
              </a:rPr>
              <a:t>unas</a:t>
            </a:r>
            <a:r>
              <a:rPr lang="nl-BE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nl-BE" sz="2400" dirty="0" err="1">
                <a:latin typeface="Arial" pitchFamily="34" charset="0"/>
                <a:cs typeface="Arial" pitchFamily="34" charset="0"/>
              </a:rPr>
              <a:t>gafas</a:t>
            </a:r>
            <a:r>
              <a:rPr lang="nl-BE" sz="2400" dirty="0">
                <a:latin typeface="Arial" pitchFamily="34" charset="0"/>
                <a:cs typeface="Arial" pitchFamily="34" charset="0"/>
              </a:rPr>
              <a:t> de sol en la </a:t>
            </a:r>
            <a:r>
              <a:rPr lang="nl-BE" sz="2400" dirty="0" err="1">
                <a:latin typeface="Arial" pitchFamily="34" charset="0"/>
                <a:cs typeface="Arial" pitchFamily="34" charset="0"/>
              </a:rPr>
              <a:t>cabeza</a:t>
            </a:r>
            <a:r>
              <a:rPr lang="nl-BE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BruceWillisLFDHpremiere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052736"/>
            <a:ext cx="4280147" cy="4874884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4860032" y="1052736"/>
            <a:ext cx="396044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nl-BE" sz="2400" dirty="0">
                <a:latin typeface="Arial" pitchFamily="34" charset="0"/>
                <a:cs typeface="Arial" pitchFamily="34" charset="0"/>
              </a:rPr>
              <a:t> Es </a:t>
            </a:r>
            <a:r>
              <a:rPr lang="nl-BE" sz="2400" dirty="0" err="1">
                <a:latin typeface="Arial" pitchFamily="34" charset="0"/>
                <a:cs typeface="Arial" pitchFamily="34" charset="0"/>
              </a:rPr>
              <a:t>un</a:t>
            </a:r>
            <a:r>
              <a:rPr lang="nl-BE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nl-BE" sz="2400" dirty="0" err="1">
                <a:latin typeface="Arial" pitchFamily="34" charset="0"/>
                <a:cs typeface="Arial" pitchFamily="34" charset="0"/>
              </a:rPr>
              <a:t>hombre</a:t>
            </a:r>
            <a:r>
              <a:rPr lang="nl-BE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nl-BE" sz="2400" dirty="0" err="1">
                <a:latin typeface="Arial" pitchFamily="34" charset="0"/>
                <a:cs typeface="Arial" pitchFamily="34" charset="0"/>
              </a:rPr>
              <a:t>interesante</a:t>
            </a:r>
            <a:r>
              <a:rPr lang="nl-BE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nl-BE" sz="2400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nl-BE" sz="2400" dirty="0">
                <a:latin typeface="Arial" pitchFamily="34" charset="0"/>
                <a:cs typeface="Arial" pitchFamily="34" charset="0"/>
              </a:rPr>
              <a:t> No es ni </a:t>
            </a:r>
            <a:r>
              <a:rPr lang="nl-BE" sz="2400" dirty="0" err="1">
                <a:latin typeface="Arial" pitchFamily="34" charset="0"/>
                <a:cs typeface="Arial" pitchFamily="34" charset="0"/>
              </a:rPr>
              <a:t>joven</a:t>
            </a:r>
            <a:r>
              <a:rPr lang="nl-BE" sz="2400" dirty="0">
                <a:latin typeface="Arial" pitchFamily="34" charset="0"/>
                <a:cs typeface="Arial" pitchFamily="34" charset="0"/>
              </a:rPr>
              <a:t> ni </a:t>
            </a:r>
            <a:r>
              <a:rPr lang="nl-BE" sz="2400" dirty="0" err="1">
                <a:latin typeface="Arial" pitchFamily="34" charset="0"/>
                <a:cs typeface="Arial" pitchFamily="34" charset="0"/>
              </a:rPr>
              <a:t>viejo</a:t>
            </a:r>
            <a:r>
              <a:rPr lang="nl-BE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nl-BE" sz="2400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nl-BE" sz="2400" dirty="0">
                <a:latin typeface="Arial" pitchFamily="34" charset="0"/>
                <a:cs typeface="Arial" pitchFamily="34" charset="0"/>
              </a:rPr>
              <a:t> Es </a:t>
            </a:r>
            <a:r>
              <a:rPr lang="nl-BE" sz="2400" dirty="0" err="1">
                <a:latin typeface="Arial" pitchFamily="34" charset="0"/>
                <a:cs typeface="Arial" pitchFamily="34" charset="0"/>
              </a:rPr>
              <a:t>calvo</a:t>
            </a:r>
            <a:r>
              <a:rPr lang="nl-BE" sz="2400" dirty="0">
                <a:latin typeface="Arial" pitchFamily="34" charset="0"/>
                <a:cs typeface="Arial" pitchFamily="34" charset="0"/>
              </a:rPr>
              <a:t> y </a:t>
            </a:r>
            <a:r>
              <a:rPr lang="nl-BE" sz="2400" dirty="0" err="1">
                <a:latin typeface="Arial" pitchFamily="34" charset="0"/>
                <a:cs typeface="Arial" pitchFamily="34" charset="0"/>
              </a:rPr>
              <a:t>simpático</a:t>
            </a:r>
            <a:r>
              <a:rPr lang="nl-BE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nl-BE" sz="2400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nl-BE" sz="2400" dirty="0">
                <a:latin typeface="Arial" pitchFamily="34" charset="0"/>
                <a:cs typeface="Arial" pitchFamily="34" charset="0"/>
              </a:rPr>
              <a:t> No </a:t>
            </a:r>
            <a:r>
              <a:rPr lang="nl-BE" sz="2400" dirty="0" err="1">
                <a:latin typeface="Arial" pitchFamily="34" charset="0"/>
                <a:cs typeface="Arial" pitchFamily="34" charset="0"/>
              </a:rPr>
              <a:t>tiene</a:t>
            </a:r>
            <a:r>
              <a:rPr lang="nl-BE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nl-BE" sz="2400" dirty="0" err="1">
                <a:latin typeface="Arial" pitchFamily="34" charset="0"/>
                <a:cs typeface="Arial" pitchFamily="34" charset="0"/>
              </a:rPr>
              <a:t>pelo</a:t>
            </a:r>
            <a:r>
              <a:rPr lang="nl-BE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Tx/>
              <a:buChar char="-"/>
            </a:pPr>
            <a:endParaRPr lang="nl-BE" sz="2400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nl-BE" sz="2400" dirty="0">
                <a:latin typeface="Arial" pitchFamily="34" charset="0"/>
                <a:cs typeface="Arial" pitchFamily="34" charset="0"/>
              </a:rPr>
              <a:t> No </a:t>
            </a:r>
            <a:r>
              <a:rPr lang="nl-BE" sz="2400" dirty="0" err="1">
                <a:latin typeface="Arial" pitchFamily="34" charset="0"/>
                <a:cs typeface="Arial" pitchFamily="34" charset="0"/>
              </a:rPr>
              <a:t>lleva</a:t>
            </a:r>
            <a:r>
              <a:rPr lang="nl-BE" sz="2400" dirty="0">
                <a:latin typeface="Arial" pitchFamily="34" charset="0"/>
                <a:cs typeface="Arial" pitchFamily="34" charset="0"/>
              </a:rPr>
              <a:t> ni </a:t>
            </a:r>
            <a:r>
              <a:rPr lang="nl-BE" sz="2400" dirty="0" err="1">
                <a:latin typeface="Arial" pitchFamily="34" charset="0"/>
                <a:cs typeface="Arial" pitchFamily="34" charset="0"/>
              </a:rPr>
              <a:t>barba</a:t>
            </a:r>
            <a:r>
              <a:rPr lang="nl-BE" sz="2400" dirty="0">
                <a:latin typeface="Arial" pitchFamily="34" charset="0"/>
                <a:cs typeface="Arial" pitchFamily="34" charset="0"/>
              </a:rPr>
              <a:t> ni </a:t>
            </a:r>
            <a:r>
              <a:rPr lang="nl-BE" sz="2400" dirty="0" err="1">
                <a:latin typeface="Arial" pitchFamily="34" charset="0"/>
                <a:cs typeface="Arial" pitchFamily="34" charset="0"/>
              </a:rPr>
              <a:t>bigote</a:t>
            </a:r>
            <a:r>
              <a:rPr lang="nl-BE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nl-BE" sz="2400" dirty="0" err="1">
                <a:latin typeface="Arial" pitchFamily="34" charset="0"/>
                <a:cs typeface="Arial" pitchFamily="34" charset="0"/>
              </a:rPr>
              <a:t>pero</a:t>
            </a:r>
            <a:r>
              <a:rPr lang="nl-BE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nl-BE" sz="2400" dirty="0" err="1">
                <a:latin typeface="Arial" pitchFamily="34" charset="0"/>
                <a:cs typeface="Arial" pitchFamily="34" charset="0"/>
              </a:rPr>
              <a:t>lleva</a:t>
            </a:r>
            <a:r>
              <a:rPr lang="nl-BE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nl-BE" sz="2400" dirty="0" err="1">
                <a:latin typeface="Arial" pitchFamily="34" charset="0"/>
                <a:cs typeface="Arial" pitchFamily="34" charset="0"/>
              </a:rPr>
              <a:t>unas</a:t>
            </a:r>
            <a:r>
              <a:rPr lang="nl-BE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nl-BE" sz="2400" dirty="0" err="1">
                <a:latin typeface="Arial" pitchFamily="34" charset="0"/>
                <a:cs typeface="Arial" pitchFamily="34" charset="0"/>
              </a:rPr>
              <a:t>gafas</a:t>
            </a:r>
            <a:r>
              <a:rPr lang="nl-BE" sz="2400" dirty="0">
                <a:latin typeface="Arial" pitchFamily="34" charset="0"/>
                <a:cs typeface="Arial" pitchFamily="34" charset="0"/>
              </a:rPr>
              <a:t> de sol.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george_clooney_8.jpg"/>
          <p:cNvPicPr>
            <a:picLocks noChangeAspect="1"/>
          </p:cNvPicPr>
          <p:nvPr/>
        </p:nvPicPr>
        <p:blipFill rotWithShape="1">
          <a:blip r:embed="rId2" cstate="print"/>
          <a:srcRect l="11904" r="14973"/>
          <a:stretch/>
        </p:blipFill>
        <p:spPr>
          <a:xfrm>
            <a:off x="467544" y="692696"/>
            <a:ext cx="3528392" cy="5383619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4211960" y="1484784"/>
            <a:ext cx="46085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nl-BE" sz="2400" dirty="0">
                <a:latin typeface="Arial" pitchFamily="34" charset="0"/>
                <a:cs typeface="Arial" pitchFamily="34" charset="0"/>
              </a:rPr>
              <a:t> Es </a:t>
            </a:r>
            <a:r>
              <a:rPr lang="nl-BE" sz="2400" dirty="0" err="1">
                <a:latin typeface="Arial" pitchFamily="34" charset="0"/>
                <a:cs typeface="Arial" pitchFamily="34" charset="0"/>
              </a:rPr>
              <a:t>un</a:t>
            </a:r>
            <a:r>
              <a:rPr lang="nl-BE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nl-BE" sz="2400" dirty="0" err="1">
                <a:latin typeface="Arial" pitchFamily="34" charset="0"/>
                <a:cs typeface="Arial" pitchFamily="34" charset="0"/>
              </a:rPr>
              <a:t>hombre</a:t>
            </a:r>
            <a:r>
              <a:rPr lang="nl-BE" sz="2400" dirty="0">
                <a:latin typeface="Arial" pitchFamily="34" charset="0"/>
                <a:cs typeface="Arial" pitchFamily="34" charset="0"/>
              </a:rPr>
              <a:t> bastante </a:t>
            </a:r>
            <a:r>
              <a:rPr lang="nl-BE" sz="2400" dirty="0" err="1">
                <a:latin typeface="Arial" pitchFamily="34" charset="0"/>
                <a:cs typeface="Arial" pitchFamily="34" charset="0"/>
              </a:rPr>
              <a:t>guapo</a:t>
            </a:r>
            <a:r>
              <a:rPr lang="nl-BE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nl-BE" sz="2400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nl-BE" sz="2400" dirty="0">
                <a:latin typeface="Arial" pitchFamily="34" charset="0"/>
                <a:cs typeface="Arial" pitchFamily="34" charset="0"/>
              </a:rPr>
              <a:t> No es ni </a:t>
            </a:r>
            <a:r>
              <a:rPr lang="nl-BE" sz="2400" dirty="0" err="1">
                <a:latin typeface="Arial" pitchFamily="34" charset="0"/>
                <a:cs typeface="Arial" pitchFamily="34" charset="0"/>
              </a:rPr>
              <a:t>joven</a:t>
            </a:r>
            <a:r>
              <a:rPr lang="nl-BE" sz="2400" dirty="0">
                <a:latin typeface="Arial" pitchFamily="34" charset="0"/>
                <a:cs typeface="Arial" pitchFamily="34" charset="0"/>
              </a:rPr>
              <a:t> ni </a:t>
            </a:r>
            <a:r>
              <a:rPr lang="nl-BE" sz="2400" dirty="0" err="1">
                <a:latin typeface="Arial" pitchFamily="34" charset="0"/>
                <a:cs typeface="Arial" pitchFamily="34" charset="0"/>
              </a:rPr>
              <a:t>viejo</a:t>
            </a:r>
            <a:r>
              <a:rPr lang="nl-BE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Tx/>
              <a:buChar char="-"/>
            </a:pPr>
            <a:r>
              <a:rPr lang="nl-BE" sz="2400" dirty="0">
                <a:latin typeface="Arial" pitchFamily="34" charset="0"/>
                <a:cs typeface="Arial" pitchFamily="34" charset="0"/>
              </a:rPr>
              <a:t> Es </a:t>
            </a:r>
            <a:r>
              <a:rPr lang="nl-BE" sz="2400" dirty="0" err="1">
                <a:latin typeface="Arial" pitchFamily="34" charset="0"/>
                <a:cs typeface="Arial" pitchFamily="34" charset="0"/>
              </a:rPr>
              <a:t>un</a:t>
            </a:r>
            <a:r>
              <a:rPr lang="nl-BE" sz="2400" dirty="0">
                <a:latin typeface="Arial" pitchFamily="34" charset="0"/>
                <a:cs typeface="Arial" pitchFamily="34" charset="0"/>
              </a:rPr>
              <a:t> poco </a:t>
            </a:r>
            <a:r>
              <a:rPr lang="nl-BE" sz="2400" dirty="0" err="1">
                <a:latin typeface="Arial" pitchFamily="34" charset="0"/>
                <a:cs typeface="Arial" pitchFamily="34" charset="0"/>
              </a:rPr>
              <a:t>serio</a:t>
            </a:r>
            <a:r>
              <a:rPr lang="nl-BE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nl-BE" sz="2400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nl-BE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nl-BE" sz="2400" dirty="0" err="1">
                <a:latin typeface="Arial" pitchFamily="34" charset="0"/>
                <a:cs typeface="Arial" pitchFamily="34" charset="0"/>
              </a:rPr>
              <a:t>Tiene</a:t>
            </a:r>
            <a:r>
              <a:rPr lang="nl-BE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nl-BE" sz="2400" dirty="0" err="1">
                <a:latin typeface="Arial" pitchFamily="34" charset="0"/>
                <a:cs typeface="Arial" pitchFamily="34" charset="0"/>
              </a:rPr>
              <a:t>canas</a:t>
            </a:r>
            <a:r>
              <a:rPr lang="nl-BE" sz="2400" dirty="0">
                <a:latin typeface="Arial" pitchFamily="34" charset="0"/>
                <a:cs typeface="Arial" pitchFamily="34" charset="0"/>
              </a:rPr>
              <a:t> (o el </a:t>
            </a:r>
            <a:r>
              <a:rPr lang="nl-BE" sz="2400" dirty="0" err="1">
                <a:latin typeface="Arial" pitchFamily="34" charset="0"/>
                <a:cs typeface="Arial" pitchFamily="34" charset="0"/>
              </a:rPr>
              <a:t>pelo</a:t>
            </a:r>
            <a:r>
              <a:rPr lang="nl-BE" sz="2400" dirty="0">
                <a:latin typeface="Arial" pitchFamily="34" charset="0"/>
                <a:cs typeface="Arial" pitchFamily="34" charset="0"/>
              </a:rPr>
              <a:t> gris), el </a:t>
            </a:r>
            <a:r>
              <a:rPr lang="nl-BE" sz="2400" dirty="0" err="1">
                <a:latin typeface="Arial" pitchFamily="34" charset="0"/>
                <a:cs typeface="Arial" pitchFamily="34" charset="0"/>
              </a:rPr>
              <a:t>pelo</a:t>
            </a:r>
            <a:r>
              <a:rPr lang="nl-BE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nl-BE" sz="2400" dirty="0" err="1">
                <a:latin typeface="Arial" pitchFamily="34" charset="0"/>
                <a:cs typeface="Arial" pitchFamily="34" charset="0"/>
              </a:rPr>
              <a:t>corto</a:t>
            </a:r>
            <a:r>
              <a:rPr lang="nl-BE" sz="2400" dirty="0">
                <a:latin typeface="Arial" pitchFamily="34" charset="0"/>
                <a:cs typeface="Arial" pitchFamily="34" charset="0"/>
              </a:rPr>
              <a:t> y </a:t>
            </a:r>
            <a:r>
              <a:rPr lang="nl-BE" sz="2400" dirty="0" err="1">
                <a:latin typeface="Arial" pitchFamily="34" charset="0"/>
                <a:cs typeface="Arial" pitchFamily="34" charset="0"/>
              </a:rPr>
              <a:t>liso</a:t>
            </a:r>
            <a:r>
              <a:rPr lang="nl-BE" sz="2400" dirty="0">
                <a:latin typeface="Arial" pitchFamily="34" charset="0"/>
                <a:cs typeface="Arial" pitchFamily="34" charset="0"/>
              </a:rPr>
              <a:t>, los </a:t>
            </a:r>
            <a:r>
              <a:rPr lang="nl-BE" sz="2400" dirty="0" err="1">
                <a:latin typeface="Arial" pitchFamily="34" charset="0"/>
                <a:cs typeface="Arial" pitchFamily="34" charset="0"/>
              </a:rPr>
              <a:t>ojos</a:t>
            </a:r>
            <a:r>
              <a:rPr lang="nl-BE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nl-BE" sz="2400" dirty="0" err="1">
                <a:latin typeface="Arial" pitchFamily="34" charset="0"/>
                <a:cs typeface="Arial" pitchFamily="34" charset="0"/>
              </a:rPr>
              <a:t>marrones</a:t>
            </a:r>
            <a:r>
              <a:rPr lang="nl-BE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Tx/>
              <a:buChar char="-"/>
            </a:pPr>
            <a:endParaRPr lang="nl-BE" sz="2400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nl-BE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nl-BE" sz="2400" dirty="0" err="1">
                <a:latin typeface="Arial" pitchFamily="34" charset="0"/>
                <a:cs typeface="Arial" pitchFamily="34" charset="0"/>
              </a:rPr>
              <a:t>Lleva</a:t>
            </a:r>
            <a:r>
              <a:rPr lang="nl-BE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nl-BE" sz="2400" dirty="0" err="1">
                <a:latin typeface="Arial" pitchFamily="34" charset="0"/>
                <a:cs typeface="Arial" pitchFamily="34" charset="0"/>
              </a:rPr>
              <a:t>barba</a:t>
            </a:r>
            <a:r>
              <a:rPr lang="nl-BE" sz="2400" dirty="0">
                <a:latin typeface="Arial" pitchFamily="34" charset="0"/>
                <a:cs typeface="Arial" pitchFamily="34" charset="0"/>
              </a:rPr>
              <a:t> y </a:t>
            </a:r>
            <a:r>
              <a:rPr lang="nl-BE" sz="2400" dirty="0" err="1">
                <a:latin typeface="Arial" pitchFamily="34" charset="0"/>
                <a:cs typeface="Arial" pitchFamily="34" charset="0"/>
              </a:rPr>
              <a:t>bigote</a:t>
            </a:r>
            <a:r>
              <a:rPr lang="nl-BE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asto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548680"/>
            <a:ext cx="4214842" cy="5989487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4572000" y="764704"/>
            <a:ext cx="43924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nl-BE" sz="2400" dirty="0">
                <a:latin typeface="Arial" pitchFamily="34" charset="0"/>
                <a:cs typeface="Arial" pitchFamily="34" charset="0"/>
              </a:rPr>
              <a:t> Es </a:t>
            </a:r>
            <a:r>
              <a:rPr lang="nl-BE" sz="2400" dirty="0" err="1">
                <a:latin typeface="Arial" pitchFamily="34" charset="0"/>
                <a:cs typeface="Arial" pitchFamily="34" charset="0"/>
              </a:rPr>
              <a:t>una</a:t>
            </a:r>
            <a:r>
              <a:rPr lang="nl-BE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nl-BE" sz="2400" dirty="0" err="1">
                <a:latin typeface="Arial" pitchFamily="34" charset="0"/>
                <a:cs typeface="Arial" pitchFamily="34" charset="0"/>
              </a:rPr>
              <a:t>mujer</a:t>
            </a:r>
            <a:r>
              <a:rPr lang="nl-BE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nl-BE" sz="2400" dirty="0" err="1">
                <a:latin typeface="Arial" pitchFamily="34" charset="0"/>
                <a:cs typeface="Arial" pitchFamily="34" charset="0"/>
              </a:rPr>
              <a:t>muy</a:t>
            </a:r>
            <a:r>
              <a:rPr lang="nl-BE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nl-BE" sz="2400" dirty="0" err="1">
                <a:latin typeface="Arial" pitchFamily="34" charset="0"/>
                <a:cs typeface="Arial" pitchFamily="34" charset="0"/>
              </a:rPr>
              <a:t>guapa</a:t>
            </a:r>
            <a:r>
              <a:rPr lang="nl-BE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nl-BE" sz="2400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nl-BE" sz="2400" dirty="0">
                <a:latin typeface="Arial" pitchFamily="34" charset="0"/>
                <a:cs typeface="Arial" pitchFamily="34" charset="0"/>
              </a:rPr>
              <a:t>Es </a:t>
            </a:r>
            <a:r>
              <a:rPr lang="nl-BE" sz="2400" dirty="0" err="1">
                <a:latin typeface="Arial" pitchFamily="34" charset="0"/>
                <a:cs typeface="Arial" pitchFamily="34" charset="0"/>
              </a:rPr>
              <a:t>joven</a:t>
            </a:r>
            <a:r>
              <a:rPr lang="nl-BE" sz="2400" dirty="0">
                <a:latin typeface="Arial" pitchFamily="34" charset="0"/>
                <a:cs typeface="Arial" pitchFamily="34" charset="0"/>
              </a:rPr>
              <a:t> y </a:t>
            </a:r>
            <a:r>
              <a:rPr lang="nl-BE" sz="2400" dirty="0" err="1">
                <a:latin typeface="Arial" pitchFamily="34" charset="0"/>
                <a:cs typeface="Arial" pitchFamily="34" charset="0"/>
              </a:rPr>
              <a:t>pelirroja</a:t>
            </a:r>
            <a:r>
              <a:rPr lang="nl-BE" sz="2400" dirty="0">
                <a:latin typeface="Arial" pitchFamily="34" charset="0"/>
                <a:cs typeface="Arial" pitchFamily="34" charset="0"/>
              </a:rPr>
              <a:t>, y </a:t>
            </a:r>
            <a:r>
              <a:rPr lang="nl-BE" sz="2400" dirty="0" err="1">
                <a:latin typeface="Arial" pitchFamily="34" charset="0"/>
                <a:cs typeface="Arial" pitchFamily="34" charset="0"/>
              </a:rPr>
              <a:t>también</a:t>
            </a:r>
            <a:r>
              <a:rPr lang="nl-BE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nl-BE" sz="2400" dirty="0" err="1">
                <a:latin typeface="Arial" pitchFamily="34" charset="0"/>
                <a:cs typeface="Arial" pitchFamily="34" charset="0"/>
              </a:rPr>
              <a:t>simpática</a:t>
            </a:r>
            <a:r>
              <a:rPr lang="nl-BE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nl-BE" sz="2400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nl-BE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nl-BE" sz="2400" dirty="0" err="1">
                <a:latin typeface="Arial" pitchFamily="34" charset="0"/>
                <a:cs typeface="Arial" pitchFamily="34" charset="0"/>
              </a:rPr>
              <a:t>Tiene</a:t>
            </a:r>
            <a:r>
              <a:rPr lang="nl-BE" sz="2400" dirty="0">
                <a:latin typeface="Arial" pitchFamily="34" charset="0"/>
                <a:cs typeface="Arial" pitchFamily="34" charset="0"/>
              </a:rPr>
              <a:t> el </a:t>
            </a:r>
            <a:r>
              <a:rPr lang="nl-BE" sz="2400" dirty="0" err="1">
                <a:latin typeface="Arial" pitchFamily="34" charset="0"/>
                <a:cs typeface="Arial" pitchFamily="34" charset="0"/>
              </a:rPr>
              <a:t>pelo</a:t>
            </a:r>
            <a:r>
              <a:rPr lang="nl-BE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nl-BE" sz="2400" dirty="0" err="1">
                <a:latin typeface="Arial" pitchFamily="34" charset="0"/>
                <a:cs typeface="Arial" pitchFamily="34" charset="0"/>
              </a:rPr>
              <a:t>rizado</a:t>
            </a:r>
            <a:r>
              <a:rPr lang="nl-BE" sz="2400" dirty="0">
                <a:latin typeface="Arial" pitchFamily="34" charset="0"/>
                <a:cs typeface="Arial" pitchFamily="34" charset="0"/>
              </a:rPr>
              <a:t> y largo y los </a:t>
            </a:r>
            <a:r>
              <a:rPr lang="nl-BE" sz="2400" dirty="0" err="1">
                <a:latin typeface="Arial" pitchFamily="34" charset="0"/>
                <a:cs typeface="Arial" pitchFamily="34" charset="0"/>
              </a:rPr>
              <a:t>ojos</a:t>
            </a:r>
            <a:r>
              <a:rPr lang="nl-BE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nl-BE" sz="2400" dirty="0" err="1">
                <a:latin typeface="Arial" pitchFamily="34" charset="0"/>
                <a:cs typeface="Arial" pitchFamily="34" charset="0"/>
              </a:rPr>
              <a:t>claros</a:t>
            </a:r>
            <a:r>
              <a:rPr lang="nl-BE" sz="2400" dirty="0">
                <a:latin typeface="Arial" pitchFamily="34" charset="0"/>
                <a:cs typeface="Arial" pitchFamily="34" charset="0"/>
              </a:rPr>
              <a:t> (</a:t>
            </a:r>
            <a:r>
              <a:rPr lang="nl-BE" sz="2400" dirty="0" err="1">
                <a:latin typeface="Arial" pitchFamily="34" charset="0"/>
                <a:cs typeface="Arial" pitchFamily="34" charset="0"/>
              </a:rPr>
              <a:t>azules</a:t>
            </a:r>
            <a:r>
              <a:rPr lang="nl-BE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nl-BE" sz="2400" dirty="0" err="1">
                <a:latin typeface="Arial" pitchFamily="34" charset="0"/>
                <a:cs typeface="Arial" pitchFamily="34" charset="0"/>
              </a:rPr>
              <a:t>verdes</a:t>
            </a:r>
            <a:r>
              <a:rPr lang="nl-BE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nl-BE" sz="2400" dirty="0" err="1">
                <a:latin typeface="Arial" pitchFamily="34" charset="0"/>
                <a:cs typeface="Arial" pitchFamily="34" charset="0"/>
              </a:rPr>
              <a:t>grises</a:t>
            </a:r>
            <a:r>
              <a:rPr lang="nl-BE" sz="2400" dirty="0">
                <a:latin typeface="Arial" pitchFamily="34" charset="0"/>
                <a:cs typeface="Arial" pitchFamily="34" charset="0"/>
              </a:rPr>
              <a:t>).</a:t>
            </a:r>
          </a:p>
          <a:p>
            <a:pPr>
              <a:buFontTx/>
              <a:buChar char="-"/>
            </a:pPr>
            <a:endParaRPr lang="nl-BE" sz="2400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nl-BE" sz="2400" dirty="0">
                <a:latin typeface="Arial" pitchFamily="34" charset="0"/>
                <a:cs typeface="Arial" pitchFamily="34" charset="0"/>
              </a:rPr>
              <a:t> No </a:t>
            </a:r>
            <a:r>
              <a:rPr lang="nl-BE" sz="2400" dirty="0" err="1">
                <a:latin typeface="Arial" pitchFamily="34" charset="0"/>
                <a:cs typeface="Arial" pitchFamily="34" charset="0"/>
              </a:rPr>
              <a:t>lleva</a:t>
            </a:r>
            <a:r>
              <a:rPr lang="nl-BE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nl-BE" sz="2400" dirty="0" err="1">
                <a:latin typeface="Arial" pitchFamily="34" charset="0"/>
                <a:cs typeface="Arial" pitchFamily="34" charset="0"/>
              </a:rPr>
              <a:t>gafas</a:t>
            </a:r>
            <a:r>
              <a:rPr lang="nl-BE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169</Words>
  <Application>Microsoft Office PowerPoint</Application>
  <PresentationFormat>Diavoorstelling (4:3)</PresentationFormat>
  <Paragraphs>32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Office-thema</vt:lpstr>
      <vt:lpstr>Habla de ellos/as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mjose</dc:creator>
  <cp:lastModifiedBy>MJOSE</cp:lastModifiedBy>
  <cp:revision>15</cp:revision>
  <dcterms:created xsi:type="dcterms:W3CDTF">2009-12-04T21:55:50Z</dcterms:created>
  <dcterms:modified xsi:type="dcterms:W3CDTF">2017-01-22T12:08:01Z</dcterms:modified>
</cp:coreProperties>
</file>